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 snapToObjects="1">
      <p:cViewPr varScale="1">
        <p:scale>
          <a:sx n="116" d="100"/>
          <a:sy n="116" d="100"/>
        </p:scale>
        <p:origin x="196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31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2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305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407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855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546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8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04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726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21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9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5923" y="802299"/>
            <a:ext cx="6758911" cy="2541431"/>
          </a:xfrm>
        </p:spPr>
        <p:txBody>
          <a:bodyPr>
            <a:normAutofit/>
          </a:bodyPr>
          <a:lstStyle/>
          <a:p>
            <a:r>
              <a:rPr sz="4400" dirty="0" err="1"/>
              <a:t>Virtualizzazione</a:t>
            </a:r>
            <a:r>
              <a:rPr sz="4400" dirty="0"/>
              <a:t> e </a:t>
            </a:r>
            <a:r>
              <a:rPr sz="4400" dirty="0" err="1"/>
              <a:t>Infrastrutture</a:t>
            </a:r>
            <a:r>
              <a:rPr sz="4400" dirty="0"/>
              <a:t> </a:t>
            </a:r>
            <a:r>
              <a:rPr sz="4400" dirty="0" err="1"/>
              <a:t>Sicure</a:t>
            </a:r>
            <a:endParaRPr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Corso ITS – Curvatura Cybersecurity (50 ore)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9 – VM vs Container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Differenze VM e container</a:t>
            </a:r>
          </a:p>
          <a:p>
            <a:r>
              <a:t>Architettura Docker</a:t>
            </a:r>
          </a:p>
          <a:p>
            <a:r>
              <a:t>Sicurezza dei container</a:t>
            </a:r>
          </a:p>
          <a:p>
            <a:r>
              <a:t>Uso in ambito SOC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10 – Project Work Finale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Progettazione infrastruttura sicura</a:t>
            </a:r>
          </a:p>
          <a:p>
            <a:r>
              <a:t>Segmentazione e hardening</a:t>
            </a:r>
          </a:p>
          <a:p>
            <a:r>
              <a:t>Backup e recovery</a:t>
            </a:r>
          </a:p>
          <a:p>
            <a:r>
              <a:t>Presentazione finale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1 – Introduzione alla Virtualizzazione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Evoluzione delle infrastrutture IT</a:t>
            </a:r>
          </a:p>
          <a:p>
            <a:r>
              <a:t>Concetto di virtualizzazione</a:t>
            </a:r>
          </a:p>
          <a:p>
            <a:r>
              <a:t>Tipologie di virtualizzazione</a:t>
            </a:r>
          </a:p>
          <a:p>
            <a:r>
              <a:t>Ruolo nella cybersecurity</a:t>
            </a:r>
          </a:p>
          <a:p>
            <a:r>
              <a:t>Ambienti SOC e sandbox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2 – Hypervisor e Architetture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Hypervisor Type 1 e Type 2</a:t>
            </a:r>
          </a:p>
          <a:p>
            <a:r>
              <a:t>Virtualizzazione CPU, RAM, I/O</a:t>
            </a:r>
          </a:p>
          <a:p>
            <a:r>
              <a:t>Architettura hypervisor</a:t>
            </a:r>
          </a:p>
          <a:p>
            <a:r>
              <a:t>Rischi di sicurezza (VM Escape)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3 – Gestione delle Macchine Virtuali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Immagini e template</a:t>
            </a:r>
          </a:p>
          <a:p>
            <a:r>
              <a:t>Snapshot e clone</a:t>
            </a:r>
          </a:p>
          <a:p>
            <a:r>
              <a:t>Dischi virtuali</a:t>
            </a:r>
          </a:p>
          <a:p>
            <a:r>
              <a:t>Best practice di gestione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4 – Sistemi Operativi e Hardening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Scelta del sistema operativo</a:t>
            </a:r>
          </a:p>
          <a:p>
            <a:r>
              <a:t>Configurazione sicura</a:t>
            </a:r>
          </a:p>
          <a:p>
            <a:r>
              <a:t>Patch e aggiornamenti</a:t>
            </a:r>
          </a:p>
          <a:p>
            <a:r>
              <a:t>Hardening OS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5 – Virtualizzazione di Rete (Parte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Virtual switch</a:t>
            </a:r>
          </a:p>
          <a:p>
            <a:r>
              <a:t>NAT, Bridged, Host-only</a:t>
            </a:r>
          </a:p>
          <a:p>
            <a:r>
              <a:t>Isolamento di rete</a:t>
            </a:r>
          </a:p>
          <a:p>
            <a:r>
              <a:t>Rischi di rete virtuale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6 – Virtualizzazione di Rete (Parte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VLAN virtuali</a:t>
            </a:r>
          </a:p>
          <a:p>
            <a:r>
              <a:t>Segmentazione di rete</a:t>
            </a:r>
          </a:p>
          <a:p>
            <a:r>
              <a:t>Lateral movement</a:t>
            </a:r>
          </a:p>
          <a:p>
            <a:r>
              <a:t>Mitigazione degli attacchi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7 – Storage Virtualizzato e Backup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Storage virtuale</a:t>
            </a:r>
          </a:p>
          <a:p>
            <a:r>
              <a:t>Thin vs Thick provisioning</a:t>
            </a:r>
          </a:p>
          <a:p>
            <a:r>
              <a:t>Snapshot</a:t>
            </a:r>
          </a:p>
          <a:p>
            <a:r>
              <a:t>Backup e Disaster Recovery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8 – Sicurezza delle Infrastrutture Virtuali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Threat model</a:t>
            </a:r>
          </a:p>
          <a:p>
            <a:r>
              <a:t>Hardening hypervisor</a:t>
            </a:r>
          </a:p>
          <a:p>
            <a:r>
              <a:t>Controllo accessi</a:t>
            </a:r>
          </a:p>
          <a:p>
            <a:r>
              <a:t>Logging e monitoring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ccolta">
  <a:themeElements>
    <a:clrScheme name="Raccolt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Raccolt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ccolt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</TotalTime>
  <Words>216</Words>
  <Application>Microsoft Macintosh PowerPoint</Application>
  <PresentationFormat>Presentazione su schermo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Raccolta</vt:lpstr>
      <vt:lpstr>Virtualizzazione e Infrastrutture Sicure</vt:lpstr>
      <vt:lpstr>Lezione 1 – Introduzione alla Virtualizzazione</vt:lpstr>
      <vt:lpstr>Lezione 2 – Hypervisor e Architetture</vt:lpstr>
      <vt:lpstr>Lezione 3 – Gestione delle Macchine Virtuali</vt:lpstr>
      <vt:lpstr>Lezione 4 – Sistemi Operativi e Hardening</vt:lpstr>
      <vt:lpstr>Lezione 5 – Virtualizzazione di Rete (Parte 1)</vt:lpstr>
      <vt:lpstr>Lezione 6 – Virtualizzazione di Rete (Parte 2)</vt:lpstr>
      <vt:lpstr>Lezione 7 – Storage Virtualizzato e Backup</vt:lpstr>
      <vt:lpstr>Lezione 8 – Sicurezza delle Infrastrutture Virtuali</vt:lpstr>
      <vt:lpstr>Lezione 9 – VM vs Container</vt:lpstr>
      <vt:lpstr>Lezione 10 – Project Work Finale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Davide Sani</cp:lastModifiedBy>
  <cp:revision>2</cp:revision>
  <dcterms:created xsi:type="dcterms:W3CDTF">2013-01-27T09:14:16Z</dcterms:created>
  <dcterms:modified xsi:type="dcterms:W3CDTF">2026-03-07T08:20:45Z</dcterms:modified>
  <cp:category/>
</cp:coreProperties>
</file>