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95" r:id="rId5"/>
    <p:sldId id="296" r:id="rId6"/>
    <p:sldId id="297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9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/>
    <p:restoredTop sz="94647"/>
  </p:normalViewPr>
  <p:slideViewPr>
    <p:cSldViewPr snapToGrid="0" snapToObjects="1">
      <p:cViewPr varScale="1">
        <p:scale>
          <a:sx n="137" d="100"/>
          <a:sy n="137" d="100"/>
        </p:scale>
        <p:origin x="172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image" Target="../media/image6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svg"/><Relationship Id="rId1" Type="http://schemas.openxmlformats.org/officeDocument/2006/relationships/image" Target="../media/image9.svg"/><Relationship Id="rId4" Type="http://schemas.openxmlformats.org/officeDocument/2006/relationships/image" Target="../media/image12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image" Target="../media/image6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svg"/><Relationship Id="rId1" Type="http://schemas.openxmlformats.org/officeDocument/2006/relationships/image" Target="../media/image9.svg"/><Relationship Id="rId4" Type="http://schemas.openxmlformats.org/officeDocument/2006/relationships/image" Target="../media/image12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77BC8E-5327-40C1-B2B4-6308E93B776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F42C840-F87C-40D5-BF12-E2BAECC707C5}">
      <dgm:prSet/>
      <dgm:spPr/>
      <dgm:t>
        <a:bodyPr/>
        <a:lstStyle/>
        <a:p>
          <a:r>
            <a:rPr lang="en-US"/>
            <a:t>Comprendere come funziona la rete nelle piattaforme di virtualizzazione.</a:t>
          </a:r>
        </a:p>
      </dgm:t>
    </dgm:pt>
    <dgm:pt modelId="{F82AF9FE-1B56-4E20-98DC-D4CE9B29A3C5}" type="parTrans" cxnId="{E123CAD2-DF67-43E5-9BA1-5EC0632FEC2A}">
      <dgm:prSet/>
      <dgm:spPr/>
      <dgm:t>
        <a:bodyPr/>
        <a:lstStyle/>
        <a:p>
          <a:endParaRPr lang="en-US"/>
        </a:p>
      </dgm:t>
    </dgm:pt>
    <dgm:pt modelId="{30C431E5-83E2-47C0-B172-6F4ACE414577}" type="sibTrans" cxnId="{E123CAD2-DF67-43E5-9BA1-5EC0632FEC2A}">
      <dgm:prSet/>
      <dgm:spPr/>
      <dgm:t>
        <a:bodyPr/>
        <a:lstStyle/>
        <a:p>
          <a:endParaRPr lang="en-US"/>
        </a:p>
      </dgm:t>
    </dgm:pt>
    <dgm:pt modelId="{1F4F9670-B6E5-4786-A29E-090A20A5913C}">
      <dgm:prSet/>
      <dgm:spPr/>
      <dgm:t>
        <a:bodyPr/>
        <a:lstStyle/>
        <a:p>
          <a:r>
            <a:rPr lang="en-US"/>
            <a:t>Configurare diverse modalità di rete per le macchine virtuali.</a:t>
          </a:r>
        </a:p>
      </dgm:t>
    </dgm:pt>
    <dgm:pt modelId="{0938671D-BF2E-4580-A176-AA8F11B35046}" type="parTrans" cxnId="{A05E8F8A-4DA7-4436-9FEC-4399968C5755}">
      <dgm:prSet/>
      <dgm:spPr/>
      <dgm:t>
        <a:bodyPr/>
        <a:lstStyle/>
        <a:p>
          <a:endParaRPr lang="en-US"/>
        </a:p>
      </dgm:t>
    </dgm:pt>
    <dgm:pt modelId="{EB804547-6FDB-4F10-B963-1B6D35BF9FD3}" type="sibTrans" cxnId="{A05E8F8A-4DA7-4436-9FEC-4399968C5755}">
      <dgm:prSet/>
      <dgm:spPr/>
      <dgm:t>
        <a:bodyPr/>
        <a:lstStyle/>
        <a:p>
          <a:endParaRPr lang="en-US"/>
        </a:p>
      </dgm:t>
    </dgm:pt>
    <dgm:pt modelId="{BAF22313-E119-4C6B-9262-F0110915E556}">
      <dgm:prSet/>
      <dgm:spPr/>
      <dgm:t>
        <a:bodyPr/>
        <a:lstStyle/>
        <a:p>
          <a:r>
            <a:rPr lang="en-US"/>
            <a:t>Capire il concetto di isolamento e segmentazione di rete.</a:t>
          </a:r>
        </a:p>
      </dgm:t>
    </dgm:pt>
    <dgm:pt modelId="{C5ACC6C6-C167-47A3-ADC5-AFE052613F91}" type="parTrans" cxnId="{EEFCAEB6-7D0C-4BE6-940C-CC69CF96B2DA}">
      <dgm:prSet/>
      <dgm:spPr/>
      <dgm:t>
        <a:bodyPr/>
        <a:lstStyle/>
        <a:p>
          <a:endParaRPr lang="en-US"/>
        </a:p>
      </dgm:t>
    </dgm:pt>
    <dgm:pt modelId="{07F25898-F1AE-4EE9-BAB8-E6039F515726}" type="sibTrans" cxnId="{EEFCAEB6-7D0C-4BE6-940C-CC69CF96B2DA}">
      <dgm:prSet/>
      <dgm:spPr/>
      <dgm:t>
        <a:bodyPr/>
        <a:lstStyle/>
        <a:p>
          <a:endParaRPr lang="en-US"/>
        </a:p>
      </dgm:t>
    </dgm:pt>
    <dgm:pt modelId="{A5FB4E29-4C8F-492F-A960-2501E5F940EB}">
      <dgm:prSet/>
      <dgm:spPr/>
      <dgm:t>
        <a:bodyPr/>
        <a:lstStyle/>
        <a:p>
          <a:r>
            <a:rPr lang="en-US"/>
            <a:t>Applicare questi concetti in un laboratorio con KVM o altri hypervisor.</a:t>
          </a:r>
        </a:p>
      </dgm:t>
    </dgm:pt>
    <dgm:pt modelId="{3CC46FD3-FE85-4892-8073-72DADB1F1F0B}" type="parTrans" cxnId="{70A60567-CF98-47F9-83ED-F010DF26C44C}">
      <dgm:prSet/>
      <dgm:spPr/>
      <dgm:t>
        <a:bodyPr/>
        <a:lstStyle/>
        <a:p>
          <a:endParaRPr lang="en-US"/>
        </a:p>
      </dgm:t>
    </dgm:pt>
    <dgm:pt modelId="{34470E64-BFE2-41FC-A379-D33C6BC95170}" type="sibTrans" cxnId="{70A60567-CF98-47F9-83ED-F010DF26C44C}">
      <dgm:prSet/>
      <dgm:spPr/>
      <dgm:t>
        <a:bodyPr/>
        <a:lstStyle/>
        <a:p>
          <a:endParaRPr lang="en-US"/>
        </a:p>
      </dgm:t>
    </dgm:pt>
    <dgm:pt modelId="{307938F1-DE4C-4D8C-B2CD-A8707191CDFF}" type="pres">
      <dgm:prSet presAssocID="{3A77BC8E-5327-40C1-B2B4-6308E93B7765}" presName="root" presStyleCnt="0">
        <dgm:presLayoutVars>
          <dgm:dir/>
          <dgm:resizeHandles val="exact"/>
        </dgm:presLayoutVars>
      </dgm:prSet>
      <dgm:spPr/>
    </dgm:pt>
    <dgm:pt modelId="{8EFD5D91-6618-426F-8D1E-F8E3A6C340B2}" type="pres">
      <dgm:prSet presAssocID="{FF42C840-F87C-40D5-BF12-E2BAECC707C5}" presName="compNode" presStyleCnt="0"/>
      <dgm:spPr/>
    </dgm:pt>
    <dgm:pt modelId="{38C5F1FD-618A-43F8-8D94-6532F2BF29CF}" type="pres">
      <dgm:prSet presAssocID="{FF42C840-F87C-40D5-BF12-E2BAECC707C5}" presName="bgRect" presStyleLbl="bgShp" presStyleIdx="0" presStyleCnt="4"/>
      <dgm:spPr/>
    </dgm:pt>
    <dgm:pt modelId="{9FED7D11-49A7-4E1D-82DA-2D80CDB51B1B}" type="pres">
      <dgm:prSet presAssocID="{FF42C840-F87C-40D5-BF12-E2BAECC707C5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 Computing"/>
        </a:ext>
      </dgm:extLst>
    </dgm:pt>
    <dgm:pt modelId="{D39D30F1-4530-47C6-BF87-D928F454DA9F}" type="pres">
      <dgm:prSet presAssocID="{FF42C840-F87C-40D5-BF12-E2BAECC707C5}" presName="spaceRect" presStyleCnt="0"/>
      <dgm:spPr/>
    </dgm:pt>
    <dgm:pt modelId="{0A77340E-80B2-40F7-A3CC-5B23D30629C5}" type="pres">
      <dgm:prSet presAssocID="{FF42C840-F87C-40D5-BF12-E2BAECC707C5}" presName="parTx" presStyleLbl="revTx" presStyleIdx="0" presStyleCnt="4">
        <dgm:presLayoutVars>
          <dgm:chMax val="0"/>
          <dgm:chPref val="0"/>
        </dgm:presLayoutVars>
      </dgm:prSet>
      <dgm:spPr/>
    </dgm:pt>
    <dgm:pt modelId="{D30177C3-F07C-4F11-A842-E6AB4F6D8D52}" type="pres">
      <dgm:prSet presAssocID="{30C431E5-83E2-47C0-B172-6F4ACE414577}" presName="sibTrans" presStyleCnt="0"/>
      <dgm:spPr/>
    </dgm:pt>
    <dgm:pt modelId="{2F43E3E3-4B96-4992-8D64-4DEDC97FEEFB}" type="pres">
      <dgm:prSet presAssocID="{1F4F9670-B6E5-4786-A29E-090A20A5913C}" presName="compNode" presStyleCnt="0"/>
      <dgm:spPr/>
    </dgm:pt>
    <dgm:pt modelId="{20CF605A-7214-4930-AC4F-DDDC7B27E8B8}" type="pres">
      <dgm:prSet presAssocID="{1F4F9670-B6E5-4786-A29E-090A20A5913C}" presName="bgRect" presStyleLbl="bgShp" presStyleIdx="1" presStyleCnt="4"/>
      <dgm:spPr/>
    </dgm:pt>
    <dgm:pt modelId="{0CF17B54-AFE2-4E6C-A945-9EB4B1A0C7A7}" type="pres">
      <dgm:prSet presAssocID="{1F4F9670-B6E5-4786-A29E-090A20A5913C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granaggi"/>
        </a:ext>
      </dgm:extLst>
    </dgm:pt>
    <dgm:pt modelId="{A05ED4F0-E44A-48F4-B7F2-B96B0122DF6A}" type="pres">
      <dgm:prSet presAssocID="{1F4F9670-B6E5-4786-A29E-090A20A5913C}" presName="spaceRect" presStyleCnt="0"/>
      <dgm:spPr/>
    </dgm:pt>
    <dgm:pt modelId="{AAC236A6-5F99-4CBD-B6EB-4597187F5910}" type="pres">
      <dgm:prSet presAssocID="{1F4F9670-B6E5-4786-A29E-090A20A5913C}" presName="parTx" presStyleLbl="revTx" presStyleIdx="1" presStyleCnt="4">
        <dgm:presLayoutVars>
          <dgm:chMax val="0"/>
          <dgm:chPref val="0"/>
        </dgm:presLayoutVars>
      </dgm:prSet>
      <dgm:spPr/>
    </dgm:pt>
    <dgm:pt modelId="{4B158694-6D72-4980-A1BB-F3CEC2BDC0FC}" type="pres">
      <dgm:prSet presAssocID="{EB804547-6FDB-4F10-B963-1B6D35BF9FD3}" presName="sibTrans" presStyleCnt="0"/>
      <dgm:spPr/>
    </dgm:pt>
    <dgm:pt modelId="{680E62B4-08C1-4C34-B4E5-A8971EAF42EB}" type="pres">
      <dgm:prSet presAssocID="{BAF22313-E119-4C6B-9262-F0110915E556}" presName="compNode" presStyleCnt="0"/>
      <dgm:spPr/>
    </dgm:pt>
    <dgm:pt modelId="{D51B207F-6171-4728-A2A6-0AC6D7006BF4}" type="pres">
      <dgm:prSet presAssocID="{BAF22313-E119-4C6B-9262-F0110915E556}" presName="bgRect" presStyleLbl="bgShp" presStyleIdx="2" presStyleCnt="4"/>
      <dgm:spPr/>
    </dgm:pt>
    <dgm:pt modelId="{6C644C9D-F252-4349-9895-77EC2E2E7AAB}" type="pres">
      <dgm:prSet presAssocID="{BAF22313-E119-4C6B-9262-F0110915E556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igile del fuoco"/>
        </a:ext>
      </dgm:extLst>
    </dgm:pt>
    <dgm:pt modelId="{8EF614FA-EAE3-48B8-BCE6-F56C8E745A79}" type="pres">
      <dgm:prSet presAssocID="{BAF22313-E119-4C6B-9262-F0110915E556}" presName="spaceRect" presStyleCnt="0"/>
      <dgm:spPr/>
    </dgm:pt>
    <dgm:pt modelId="{1C9FBE75-6380-4BA9-B7EC-A333B55F731F}" type="pres">
      <dgm:prSet presAssocID="{BAF22313-E119-4C6B-9262-F0110915E556}" presName="parTx" presStyleLbl="revTx" presStyleIdx="2" presStyleCnt="4">
        <dgm:presLayoutVars>
          <dgm:chMax val="0"/>
          <dgm:chPref val="0"/>
        </dgm:presLayoutVars>
      </dgm:prSet>
      <dgm:spPr/>
    </dgm:pt>
    <dgm:pt modelId="{4C3522E7-C58F-4A67-A1E8-FC46D4075809}" type="pres">
      <dgm:prSet presAssocID="{07F25898-F1AE-4EE9-BAB8-E6039F515726}" presName="sibTrans" presStyleCnt="0"/>
      <dgm:spPr/>
    </dgm:pt>
    <dgm:pt modelId="{29940F2A-C90F-48B6-86C8-9EFD4E5AC51F}" type="pres">
      <dgm:prSet presAssocID="{A5FB4E29-4C8F-492F-A960-2501E5F940EB}" presName="compNode" presStyleCnt="0"/>
      <dgm:spPr/>
    </dgm:pt>
    <dgm:pt modelId="{A66F665B-8D03-402C-81A6-33F83D763493}" type="pres">
      <dgm:prSet presAssocID="{A5FB4E29-4C8F-492F-A960-2501E5F940EB}" presName="bgRect" presStyleLbl="bgShp" presStyleIdx="3" presStyleCnt="4"/>
      <dgm:spPr/>
    </dgm:pt>
    <dgm:pt modelId="{87EC35FB-B570-4ADE-AECA-50918683CC63}" type="pres">
      <dgm:prSet presAssocID="{A5FB4E29-4C8F-492F-A960-2501E5F940EB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ienziato"/>
        </a:ext>
      </dgm:extLst>
    </dgm:pt>
    <dgm:pt modelId="{E59F25D6-0A66-488A-929E-C16CF88A63D9}" type="pres">
      <dgm:prSet presAssocID="{A5FB4E29-4C8F-492F-A960-2501E5F940EB}" presName="spaceRect" presStyleCnt="0"/>
      <dgm:spPr/>
    </dgm:pt>
    <dgm:pt modelId="{9115CB3C-02E5-4EEC-ADDC-6E77D2EA5E28}" type="pres">
      <dgm:prSet presAssocID="{A5FB4E29-4C8F-492F-A960-2501E5F940EB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5A81010-E1BD-4317-ABBA-3E50509DB9C8}" type="presOf" srcId="{BAF22313-E119-4C6B-9262-F0110915E556}" destId="{1C9FBE75-6380-4BA9-B7EC-A333B55F731F}" srcOrd="0" destOrd="0" presId="urn:microsoft.com/office/officeart/2018/2/layout/IconVerticalSolidList"/>
    <dgm:cxn modelId="{03062627-6382-4A49-8240-69C6F2983376}" type="presOf" srcId="{1F4F9670-B6E5-4786-A29E-090A20A5913C}" destId="{AAC236A6-5F99-4CBD-B6EB-4597187F5910}" srcOrd="0" destOrd="0" presId="urn:microsoft.com/office/officeart/2018/2/layout/IconVerticalSolidList"/>
    <dgm:cxn modelId="{5509B647-DFDE-4377-9248-05C9B206F3D3}" type="presOf" srcId="{3A77BC8E-5327-40C1-B2B4-6308E93B7765}" destId="{307938F1-DE4C-4D8C-B2CD-A8707191CDFF}" srcOrd="0" destOrd="0" presId="urn:microsoft.com/office/officeart/2018/2/layout/IconVerticalSolidList"/>
    <dgm:cxn modelId="{73BA4F5F-E345-454D-9B64-D20F17D4A806}" type="presOf" srcId="{FF42C840-F87C-40D5-BF12-E2BAECC707C5}" destId="{0A77340E-80B2-40F7-A3CC-5B23D30629C5}" srcOrd="0" destOrd="0" presId="urn:microsoft.com/office/officeart/2018/2/layout/IconVerticalSolidList"/>
    <dgm:cxn modelId="{70A60567-CF98-47F9-83ED-F010DF26C44C}" srcId="{3A77BC8E-5327-40C1-B2B4-6308E93B7765}" destId="{A5FB4E29-4C8F-492F-A960-2501E5F940EB}" srcOrd="3" destOrd="0" parTransId="{3CC46FD3-FE85-4892-8073-72DADB1F1F0B}" sibTransId="{34470E64-BFE2-41FC-A379-D33C6BC95170}"/>
    <dgm:cxn modelId="{A05E8F8A-4DA7-4436-9FEC-4399968C5755}" srcId="{3A77BC8E-5327-40C1-B2B4-6308E93B7765}" destId="{1F4F9670-B6E5-4786-A29E-090A20A5913C}" srcOrd="1" destOrd="0" parTransId="{0938671D-BF2E-4580-A176-AA8F11B35046}" sibTransId="{EB804547-6FDB-4F10-B963-1B6D35BF9FD3}"/>
    <dgm:cxn modelId="{EEFCAEB6-7D0C-4BE6-940C-CC69CF96B2DA}" srcId="{3A77BC8E-5327-40C1-B2B4-6308E93B7765}" destId="{BAF22313-E119-4C6B-9262-F0110915E556}" srcOrd="2" destOrd="0" parTransId="{C5ACC6C6-C167-47A3-ADC5-AFE052613F91}" sibTransId="{07F25898-F1AE-4EE9-BAB8-E6039F515726}"/>
    <dgm:cxn modelId="{E123CAD2-DF67-43E5-9BA1-5EC0632FEC2A}" srcId="{3A77BC8E-5327-40C1-B2B4-6308E93B7765}" destId="{FF42C840-F87C-40D5-BF12-E2BAECC707C5}" srcOrd="0" destOrd="0" parTransId="{F82AF9FE-1B56-4E20-98DC-D4CE9B29A3C5}" sibTransId="{30C431E5-83E2-47C0-B172-6F4ACE414577}"/>
    <dgm:cxn modelId="{89B3B8F7-DDE6-4703-9375-45B0295217E8}" type="presOf" srcId="{A5FB4E29-4C8F-492F-A960-2501E5F940EB}" destId="{9115CB3C-02E5-4EEC-ADDC-6E77D2EA5E28}" srcOrd="0" destOrd="0" presId="urn:microsoft.com/office/officeart/2018/2/layout/IconVerticalSolidList"/>
    <dgm:cxn modelId="{7DAC07C7-A34B-4129-89C8-4196C006A371}" type="presParOf" srcId="{307938F1-DE4C-4D8C-B2CD-A8707191CDFF}" destId="{8EFD5D91-6618-426F-8D1E-F8E3A6C340B2}" srcOrd="0" destOrd="0" presId="urn:microsoft.com/office/officeart/2018/2/layout/IconVerticalSolidList"/>
    <dgm:cxn modelId="{0D09160E-DE4D-4722-83AF-BD31FA2E002D}" type="presParOf" srcId="{8EFD5D91-6618-426F-8D1E-F8E3A6C340B2}" destId="{38C5F1FD-618A-43F8-8D94-6532F2BF29CF}" srcOrd="0" destOrd="0" presId="urn:microsoft.com/office/officeart/2018/2/layout/IconVerticalSolidList"/>
    <dgm:cxn modelId="{20A0A7E1-E8C2-4C03-AA2D-9F63C37334E1}" type="presParOf" srcId="{8EFD5D91-6618-426F-8D1E-F8E3A6C340B2}" destId="{9FED7D11-49A7-4E1D-82DA-2D80CDB51B1B}" srcOrd="1" destOrd="0" presId="urn:microsoft.com/office/officeart/2018/2/layout/IconVerticalSolidList"/>
    <dgm:cxn modelId="{35CDC65E-F2A0-4BFF-8C20-2629FE9B9FD1}" type="presParOf" srcId="{8EFD5D91-6618-426F-8D1E-F8E3A6C340B2}" destId="{D39D30F1-4530-47C6-BF87-D928F454DA9F}" srcOrd="2" destOrd="0" presId="urn:microsoft.com/office/officeart/2018/2/layout/IconVerticalSolidList"/>
    <dgm:cxn modelId="{19F0B6E6-AC8F-4725-9311-DC867B97B42A}" type="presParOf" srcId="{8EFD5D91-6618-426F-8D1E-F8E3A6C340B2}" destId="{0A77340E-80B2-40F7-A3CC-5B23D30629C5}" srcOrd="3" destOrd="0" presId="urn:microsoft.com/office/officeart/2018/2/layout/IconVerticalSolidList"/>
    <dgm:cxn modelId="{2D836B9D-E35F-4C9E-BAB3-7F02A938BD93}" type="presParOf" srcId="{307938F1-DE4C-4D8C-B2CD-A8707191CDFF}" destId="{D30177C3-F07C-4F11-A842-E6AB4F6D8D52}" srcOrd="1" destOrd="0" presId="urn:microsoft.com/office/officeart/2018/2/layout/IconVerticalSolidList"/>
    <dgm:cxn modelId="{F10AF03E-D46A-4E15-9715-53045A7DF9D3}" type="presParOf" srcId="{307938F1-DE4C-4D8C-B2CD-A8707191CDFF}" destId="{2F43E3E3-4B96-4992-8D64-4DEDC97FEEFB}" srcOrd="2" destOrd="0" presId="urn:microsoft.com/office/officeart/2018/2/layout/IconVerticalSolidList"/>
    <dgm:cxn modelId="{2B51DD33-A911-4C07-8D81-DCC223ADDE2C}" type="presParOf" srcId="{2F43E3E3-4B96-4992-8D64-4DEDC97FEEFB}" destId="{20CF605A-7214-4930-AC4F-DDDC7B27E8B8}" srcOrd="0" destOrd="0" presId="urn:microsoft.com/office/officeart/2018/2/layout/IconVerticalSolidList"/>
    <dgm:cxn modelId="{CDFB6033-B879-4873-BC3F-A25A17E765FD}" type="presParOf" srcId="{2F43E3E3-4B96-4992-8D64-4DEDC97FEEFB}" destId="{0CF17B54-AFE2-4E6C-A945-9EB4B1A0C7A7}" srcOrd="1" destOrd="0" presId="urn:microsoft.com/office/officeart/2018/2/layout/IconVerticalSolidList"/>
    <dgm:cxn modelId="{E1A51B17-771A-4187-A6BC-2D0D6D2ACD50}" type="presParOf" srcId="{2F43E3E3-4B96-4992-8D64-4DEDC97FEEFB}" destId="{A05ED4F0-E44A-48F4-B7F2-B96B0122DF6A}" srcOrd="2" destOrd="0" presId="urn:microsoft.com/office/officeart/2018/2/layout/IconVerticalSolidList"/>
    <dgm:cxn modelId="{C12A3BE0-CB72-44E3-8FA2-F9BA5CC5A83A}" type="presParOf" srcId="{2F43E3E3-4B96-4992-8D64-4DEDC97FEEFB}" destId="{AAC236A6-5F99-4CBD-B6EB-4597187F5910}" srcOrd="3" destOrd="0" presId="urn:microsoft.com/office/officeart/2018/2/layout/IconVerticalSolidList"/>
    <dgm:cxn modelId="{4A6C6E9D-B038-4F46-A5D4-7F777B87B6CC}" type="presParOf" srcId="{307938F1-DE4C-4D8C-B2CD-A8707191CDFF}" destId="{4B158694-6D72-4980-A1BB-F3CEC2BDC0FC}" srcOrd="3" destOrd="0" presId="urn:microsoft.com/office/officeart/2018/2/layout/IconVerticalSolidList"/>
    <dgm:cxn modelId="{1515A9E9-A78D-4F71-984B-5D8B40C990A0}" type="presParOf" srcId="{307938F1-DE4C-4D8C-B2CD-A8707191CDFF}" destId="{680E62B4-08C1-4C34-B4E5-A8971EAF42EB}" srcOrd="4" destOrd="0" presId="urn:microsoft.com/office/officeart/2018/2/layout/IconVerticalSolidList"/>
    <dgm:cxn modelId="{02B210AB-C2BF-4D6A-81B3-72889DC81AB7}" type="presParOf" srcId="{680E62B4-08C1-4C34-B4E5-A8971EAF42EB}" destId="{D51B207F-6171-4728-A2A6-0AC6D7006BF4}" srcOrd="0" destOrd="0" presId="urn:microsoft.com/office/officeart/2018/2/layout/IconVerticalSolidList"/>
    <dgm:cxn modelId="{38B44D94-200F-4137-9532-7CA33E4E2485}" type="presParOf" srcId="{680E62B4-08C1-4C34-B4E5-A8971EAF42EB}" destId="{6C644C9D-F252-4349-9895-77EC2E2E7AAB}" srcOrd="1" destOrd="0" presId="urn:microsoft.com/office/officeart/2018/2/layout/IconVerticalSolidList"/>
    <dgm:cxn modelId="{4E66116C-B0D2-4916-B079-5FC7AEBDB9C0}" type="presParOf" srcId="{680E62B4-08C1-4C34-B4E5-A8971EAF42EB}" destId="{8EF614FA-EAE3-48B8-BCE6-F56C8E745A79}" srcOrd="2" destOrd="0" presId="urn:microsoft.com/office/officeart/2018/2/layout/IconVerticalSolidList"/>
    <dgm:cxn modelId="{151EB460-EB63-425F-BB4F-8DEC817C4492}" type="presParOf" srcId="{680E62B4-08C1-4C34-B4E5-A8971EAF42EB}" destId="{1C9FBE75-6380-4BA9-B7EC-A333B55F731F}" srcOrd="3" destOrd="0" presId="urn:microsoft.com/office/officeart/2018/2/layout/IconVerticalSolidList"/>
    <dgm:cxn modelId="{C6271683-E6E4-4768-86C8-E950F883693A}" type="presParOf" srcId="{307938F1-DE4C-4D8C-B2CD-A8707191CDFF}" destId="{4C3522E7-C58F-4A67-A1E8-FC46D4075809}" srcOrd="5" destOrd="0" presId="urn:microsoft.com/office/officeart/2018/2/layout/IconVerticalSolidList"/>
    <dgm:cxn modelId="{F2B4D2E7-6076-464F-AEA2-1A9FF5B26062}" type="presParOf" srcId="{307938F1-DE4C-4D8C-B2CD-A8707191CDFF}" destId="{29940F2A-C90F-48B6-86C8-9EFD4E5AC51F}" srcOrd="6" destOrd="0" presId="urn:microsoft.com/office/officeart/2018/2/layout/IconVerticalSolidList"/>
    <dgm:cxn modelId="{94590D19-E801-457D-AF65-E38D802FA83B}" type="presParOf" srcId="{29940F2A-C90F-48B6-86C8-9EFD4E5AC51F}" destId="{A66F665B-8D03-402C-81A6-33F83D763493}" srcOrd="0" destOrd="0" presId="urn:microsoft.com/office/officeart/2018/2/layout/IconVerticalSolidList"/>
    <dgm:cxn modelId="{4355E20C-91AC-48B8-9FAC-CB5BAD2B4824}" type="presParOf" srcId="{29940F2A-C90F-48B6-86C8-9EFD4E5AC51F}" destId="{87EC35FB-B570-4ADE-AECA-50918683CC63}" srcOrd="1" destOrd="0" presId="urn:microsoft.com/office/officeart/2018/2/layout/IconVerticalSolidList"/>
    <dgm:cxn modelId="{D7BDA59C-F0D3-4997-9392-D61FADABED7B}" type="presParOf" srcId="{29940F2A-C90F-48B6-86C8-9EFD4E5AC51F}" destId="{E59F25D6-0A66-488A-929E-C16CF88A63D9}" srcOrd="2" destOrd="0" presId="urn:microsoft.com/office/officeart/2018/2/layout/IconVerticalSolidList"/>
    <dgm:cxn modelId="{DE272355-EF99-443B-BEBA-E21437AED7C8}" type="presParOf" srcId="{29940F2A-C90F-48B6-86C8-9EFD4E5AC51F}" destId="{9115CB3C-02E5-4EEC-ADDC-6E77D2EA5E2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DFD9C0-D759-4FB9-8FFA-47EFA5FBC660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14713EC-B5E8-43EA-ABD7-E89D1096BD01}">
      <dgm:prSet/>
      <dgm:spPr/>
      <dgm:t>
        <a:bodyPr/>
        <a:lstStyle/>
        <a:p>
          <a:r>
            <a:rPr lang="en-US"/>
            <a:t>Una rete virtuale è una rete creata tramite software all’interno di un hypervisor.</a:t>
          </a:r>
        </a:p>
      </dgm:t>
    </dgm:pt>
    <dgm:pt modelId="{AD3F9B7B-AF68-49DA-B333-61586D6FE7A5}" type="parTrans" cxnId="{EBCC8399-4A22-4B10-A5BD-772839738624}">
      <dgm:prSet/>
      <dgm:spPr/>
      <dgm:t>
        <a:bodyPr/>
        <a:lstStyle/>
        <a:p>
          <a:endParaRPr lang="en-US"/>
        </a:p>
      </dgm:t>
    </dgm:pt>
    <dgm:pt modelId="{93C71210-A1EA-4DED-99AA-27AAD4DE645B}" type="sibTrans" cxnId="{EBCC8399-4A22-4B10-A5BD-772839738624}">
      <dgm:prSet/>
      <dgm:spPr/>
      <dgm:t>
        <a:bodyPr/>
        <a:lstStyle/>
        <a:p>
          <a:endParaRPr lang="en-US"/>
        </a:p>
      </dgm:t>
    </dgm:pt>
    <dgm:pt modelId="{96DA0DBD-4941-4558-83EC-AED8BF39DB6C}">
      <dgm:prSet/>
      <dgm:spPr/>
      <dgm:t>
        <a:bodyPr/>
        <a:lstStyle/>
        <a:p>
          <a:r>
            <a:rPr lang="en-US"/>
            <a:t>Le macchine virtuali possono comunicare tra loro come se fossero collegate a uno switch fisico.</a:t>
          </a:r>
        </a:p>
      </dgm:t>
    </dgm:pt>
    <dgm:pt modelId="{B44F3FAD-7400-494B-B2C6-C64F43AADE38}" type="parTrans" cxnId="{21ED45DB-EE30-4FF5-B5C7-47969478584F}">
      <dgm:prSet/>
      <dgm:spPr/>
      <dgm:t>
        <a:bodyPr/>
        <a:lstStyle/>
        <a:p>
          <a:endParaRPr lang="en-US"/>
        </a:p>
      </dgm:t>
    </dgm:pt>
    <dgm:pt modelId="{AA2C4640-DFAD-49FB-BDDA-86A17EB48FF3}" type="sibTrans" cxnId="{21ED45DB-EE30-4FF5-B5C7-47969478584F}">
      <dgm:prSet/>
      <dgm:spPr/>
      <dgm:t>
        <a:bodyPr/>
        <a:lstStyle/>
        <a:p>
          <a:endParaRPr lang="en-US"/>
        </a:p>
      </dgm:t>
    </dgm:pt>
    <dgm:pt modelId="{61572474-9C3B-4250-8D92-79084B032CB8}">
      <dgm:prSet/>
      <dgm:spPr/>
      <dgm:t>
        <a:bodyPr/>
        <a:lstStyle/>
        <a:p>
          <a:r>
            <a:rPr lang="en-US"/>
            <a:t>Questo permette di costruire infrastrutture di rete complesse senza hardware aggiuntivo.</a:t>
          </a:r>
        </a:p>
      </dgm:t>
    </dgm:pt>
    <dgm:pt modelId="{410C5119-3AE4-413A-8C29-484C850CA218}" type="parTrans" cxnId="{59615F0F-B9D6-4C37-9650-ED66EC86BD0E}">
      <dgm:prSet/>
      <dgm:spPr/>
      <dgm:t>
        <a:bodyPr/>
        <a:lstStyle/>
        <a:p>
          <a:endParaRPr lang="en-US"/>
        </a:p>
      </dgm:t>
    </dgm:pt>
    <dgm:pt modelId="{672437C8-2073-4C2E-8F5D-165D0D5B3BB9}" type="sibTrans" cxnId="{59615F0F-B9D6-4C37-9650-ED66EC86BD0E}">
      <dgm:prSet/>
      <dgm:spPr/>
      <dgm:t>
        <a:bodyPr/>
        <a:lstStyle/>
        <a:p>
          <a:endParaRPr lang="en-US"/>
        </a:p>
      </dgm:t>
    </dgm:pt>
    <dgm:pt modelId="{A58C5359-84ED-EB48-ABFE-0E5276FC26A6}" type="pres">
      <dgm:prSet presAssocID="{71DFD9C0-D759-4FB9-8FFA-47EFA5FBC660}" presName="outerComposite" presStyleCnt="0">
        <dgm:presLayoutVars>
          <dgm:chMax val="5"/>
          <dgm:dir/>
          <dgm:resizeHandles val="exact"/>
        </dgm:presLayoutVars>
      </dgm:prSet>
      <dgm:spPr/>
    </dgm:pt>
    <dgm:pt modelId="{4ECA711F-1A2B-0D49-B13A-4391D2C19B64}" type="pres">
      <dgm:prSet presAssocID="{71DFD9C0-D759-4FB9-8FFA-47EFA5FBC660}" presName="dummyMaxCanvas" presStyleCnt="0">
        <dgm:presLayoutVars/>
      </dgm:prSet>
      <dgm:spPr/>
    </dgm:pt>
    <dgm:pt modelId="{540E8711-4C60-7E47-AB43-079CA9CF0517}" type="pres">
      <dgm:prSet presAssocID="{71DFD9C0-D759-4FB9-8FFA-47EFA5FBC660}" presName="ThreeNodes_1" presStyleLbl="node1" presStyleIdx="0" presStyleCnt="3">
        <dgm:presLayoutVars>
          <dgm:bulletEnabled val="1"/>
        </dgm:presLayoutVars>
      </dgm:prSet>
      <dgm:spPr/>
    </dgm:pt>
    <dgm:pt modelId="{D4190F5C-157E-0641-9700-8294E06B9DF5}" type="pres">
      <dgm:prSet presAssocID="{71DFD9C0-D759-4FB9-8FFA-47EFA5FBC660}" presName="ThreeNodes_2" presStyleLbl="node1" presStyleIdx="1" presStyleCnt="3">
        <dgm:presLayoutVars>
          <dgm:bulletEnabled val="1"/>
        </dgm:presLayoutVars>
      </dgm:prSet>
      <dgm:spPr/>
    </dgm:pt>
    <dgm:pt modelId="{977B86BF-1A96-3042-A5B4-89A0A02C1EB7}" type="pres">
      <dgm:prSet presAssocID="{71DFD9C0-D759-4FB9-8FFA-47EFA5FBC660}" presName="ThreeNodes_3" presStyleLbl="node1" presStyleIdx="2" presStyleCnt="3">
        <dgm:presLayoutVars>
          <dgm:bulletEnabled val="1"/>
        </dgm:presLayoutVars>
      </dgm:prSet>
      <dgm:spPr/>
    </dgm:pt>
    <dgm:pt modelId="{8534CFFC-71C7-C54C-8AA2-3DD1EEF48EB5}" type="pres">
      <dgm:prSet presAssocID="{71DFD9C0-D759-4FB9-8FFA-47EFA5FBC660}" presName="ThreeConn_1-2" presStyleLbl="fgAccFollowNode1" presStyleIdx="0" presStyleCnt="2">
        <dgm:presLayoutVars>
          <dgm:bulletEnabled val="1"/>
        </dgm:presLayoutVars>
      </dgm:prSet>
      <dgm:spPr/>
    </dgm:pt>
    <dgm:pt modelId="{54591852-18A8-E641-980A-2B6F2FACBA7B}" type="pres">
      <dgm:prSet presAssocID="{71DFD9C0-D759-4FB9-8FFA-47EFA5FBC660}" presName="ThreeConn_2-3" presStyleLbl="fgAccFollowNode1" presStyleIdx="1" presStyleCnt="2">
        <dgm:presLayoutVars>
          <dgm:bulletEnabled val="1"/>
        </dgm:presLayoutVars>
      </dgm:prSet>
      <dgm:spPr/>
    </dgm:pt>
    <dgm:pt modelId="{81E5DC15-4DA8-9E4A-925D-A4B6044A900D}" type="pres">
      <dgm:prSet presAssocID="{71DFD9C0-D759-4FB9-8FFA-47EFA5FBC660}" presName="ThreeNodes_1_text" presStyleLbl="node1" presStyleIdx="2" presStyleCnt="3">
        <dgm:presLayoutVars>
          <dgm:bulletEnabled val="1"/>
        </dgm:presLayoutVars>
      </dgm:prSet>
      <dgm:spPr/>
    </dgm:pt>
    <dgm:pt modelId="{BBA6D792-BF38-9047-B2B5-1AA3FB2ABDA9}" type="pres">
      <dgm:prSet presAssocID="{71DFD9C0-D759-4FB9-8FFA-47EFA5FBC660}" presName="ThreeNodes_2_text" presStyleLbl="node1" presStyleIdx="2" presStyleCnt="3">
        <dgm:presLayoutVars>
          <dgm:bulletEnabled val="1"/>
        </dgm:presLayoutVars>
      </dgm:prSet>
      <dgm:spPr/>
    </dgm:pt>
    <dgm:pt modelId="{23F8D32E-9D43-134F-9041-DA659233D1E9}" type="pres">
      <dgm:prSet presAssocID="{71DFD9C0-D759-4FB9-8FFA-47EFA5FBC660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59615F0F-B9D6-4C37-9650-ED66EC86BD0E}" srcId="{71DFD9C0-D759-4FB9-8FFA-47EFA5FBC660}" destId="{61572474-9C3B-4250-8D92-79084B032CB8}" srcOrd="2" destOrd="0" parTransId="{410C5119-3AE4-413A-8C29-484C850CA218}" sibTransId="{672437C8-2073-4C2E-8F5D-165D0D5B3BB9}"/>
    <dgm:cxn modelId="{86035E1F-2CB4-CB47-ABC2-18C9E99217FA}" type="presOf" srcId="{96DA0DBD-4941-4558-83EC-AED8BF39DB6C}" destId="{BBA6D792-BF38-9047-B2B5-1AA3FB2ABDA9}" srcOrd="1" destOrd="0" presId="urn:microsoft.com/office/officeart/2005/8/layout/vProcess5"/>
    <dgm:cxn modelId="{FBE25A27-F31B-0F44-8DF2-255490CCEA20}" type="presOf" srcId="{AA2C4640-DFAD-49FB-BDDA-86A17EB48FF3}" destId="{54591852-18A8-E641-980A-2B6F2FACBA7B}" srcOrd="0" destOrd="0" presId="urn:microsoft.com/office/officeart/2005/8/layout/vProcess5"/>
    <dgm:cxn modelId="{F26D1E34-589B-F643-9307-E8ED2BC42F47}" type="presOf" srcId="{93C71210-A1EA-4DED-99AA-27AAD4DE645B}" destId="{8534CFFC-71C7-C54C-8AA2-3DD1EEF48EB5}" srcOrd="0" destOrd="0" presId="urn:microsoft.com/office/officeart/2005/8/layout/vProcess5"/>
    <dgm:cxn modelId="{71F28750-6D93-B746-B9D2-1AD5308A43AE}" type="presOf" srcId="{96DA0DBD-4941-4558-83EC-AED8BF39DB6C}" destId="{D4190F5C-157E-0641-9700-8294E06B9DF5}" srcOrd="0" destOrd="0" presId="urn:microsoft.com/office/officeart/2005/8/layout/vProcess5"/>
    <dgm:cxn modelId="{28341858-81BF-3642-877C-3A08F5E1CCE5}" type="presOf" srcId="{614713EC-B5E8-43EA-ABD7-E89D1096BD01}" destId="{540E8711-4C60-7E47-AB43-079CA9CF0517}" srcOrd="0" destOrd="0" presId="urn:microsoft.com/office/officeart/2005/8/layout/vProcess5"/>
    <dgm:cxn modelId="{6B5A1A7F-4ADA-004A-AD7E-D71DE5E3320D}" type="presOf" srcId="{61572474-9C3B-4250-8D92-79084B032CB8}" destId="{977B86BF-1A96-3042-A5B4-89A0A02C1EB7}" srcOrd="0" destOrd="0" presId="urn:microsoft.com/office/officeart/2005/8/layout/vProcess5"/>
    <dgm:cxn modelId="{33488385-D4A0-AF48-98E3-DD176AC7D907}" type="presOf" srcId="{71DFD9C0-D759-4FB9-8FFA-47EFA5FBC660}" destId="{A58C5359-84ED-EB48-ABFE-0E5276FC26A6}" srcOrd="0" destOrd="0" presId="urn:microsoft.com/office/officeart/2005/8/layout/vProcess5"/>
    <dgm:cxn modelId="{EBCC8399-4A22-4B10-A5BD-772839738624}" srcId="{71DFD9C0-D759-4FB9-8FFA-47EFA5FBC660}" destId="{614713EC-B5E8-43EA-ABD7-E89D1096BD01}" srcOrd="0" destOrd="0" parTransId="{AD3F9B7B-AF68-49DA-B333-61586D6FE7A5}" sibTransId="{93C71210-A1EA-4DED-99AA-27AAD4DE645B}"/>
    <dgm:cxn modelId="{A4ADA1A0-1A33-824C-A66B-9E6597BF464C}" type="presOf" srcId="{614713EC-B5E8-43EA-ABD7-E89D1096BD01}" destId="{81E5DC15-4DA8-9E4A-925D-A4B6044A900D}" srcOrd="1" destOrd="0" presId="urn:microsoft.com/office/officeart/2005/8/layout/vProcess5"/>
    <dgm:cxn modelId="{21ED45DB-EE30-4FF5-B5C7-47969478584F}" srcId="{71DFD9C0-D759-4FB9-8FFA-47EFA5FBC660}" destId="{96DA0DBD-4941-4558-83EC-AED8BF39DB6C}" srcOrd="1" destOrd="0" parTransId="{B44F3FAD-7400-494B-B2C6-C64F43AADE38}" sibTransId="{AA2C4640-DFAD-49FB-BDDA-86A17EB48FF3}"/>
    <dgm:cxn modelId="{7D0272FB-1A64-A941-AEF2-408DA983F86C}" type="presOf" srcId="{61572474-9C3B-4250-8D92-79084B032CB8}" destId="{23F8D32E-9D43-134F-9041-DA659233D1E9}" srcOrd="1" destOrd="0" presId="urn:microsoft.com/office/officeart/2005/8/layout/vProcess5"/>
    <dgm:cxn modelId="{3C4170A8-3829-CF4D-9F67-6CE9C41B733B}" type="presParOf" srcId="{A58C5359-84ED-EB48-ABFE-0E5276FC26A6}" destId="{4ECA711F-1A2B-0D49-B13A-4391D2C19B64}" srcOrd="0" destOrd="0" presId="urn:microsoft.com/office/officeart/2005/8/layout/vProcess5"/>
    <dgm:cxn modelId="{73097D6D-8CDD-1548-918C-E84BB38C1E58}" type="presParOf" srcId="{A58C5359-84ED-EB48-ABFE-0E5276FC26A6}" destId="{540E8711-4C60-7E47-AB43-079CA9CF0517}" srcOrd="1" destOrd="0" presId="urn:microsoft.com/office/officeart/2005/8/layout/vProcess5"/>
    <dgm:cxn modelId="{0E1A0BC4-DEF2-CE4A-9BD2-7355A782E460}" type="presParOf" srcId="{A58C5359-84ED-EB48-ABFE-0E5276FC26A6}" destId="{D4190F5C-157E-0641-9700-8294E06B9DF5}" srcOrd="2" destOrd="0" presId="urn:microsoft.com/office/officeart/2005/8/layout/vProcess5"/>
    <dgm:cxn modelId="{105DCA8E-B410-1A48-8945-B194F919DD6B}" type="presParOf" srcId="{A58C5359-84ED-EB48-ABFE-0E5276FC26A6}" destId="{977B86BF-1A96-3042-A5B4-89A0A02C1EB7}" srcOrd="3" destOrd="0" presId="urn:microsoft.com/office/officeart/2005/8/layout/vProcess5"/>
    <dgm:cxn modelId="{372CA6C6-F091-E14F-B570-676506AFC679}" type="presParOf" srcId="{A58C5359-84ED-EB48-ABFE-0E5276FC26A6}" destId="{8534CFFC-71C7-C54C-8AA2-3DD1EEF48EB5}" srcOrd="4" destOrd="0" presId="urn:microsoft.com/office/officeart/2005/8/layout/vProcess5"/>
    <dgm:cxn modelId="{36CE76E2-5A96-ED4F-AC62-DFD0B507F81A}" type="presParOf" srcId="{A58C5359-84ED-EB48-ABFE-0E5276FC26A6}" destId="{54591852-18A8-E641-980A-2B6F2FACBA7B}" srcOrd="5" destOrd="0" presId="urn:microsoft.com/office/officeart/2005/8/layout/vProcess5"/>
    <dgm:cxn modelId="{5C6840C9-B712-C148-BC43-38110B4821C2}" type="presParOf" srcId="{A58C5359-84ED-EB48-ABFE-0E5276FC26A6}" destId="{81E5DC15-4DA8-9E4A-925D-A4B6044A900D}" srcOrd="6" destOrd="0" presId="urn:microsoft.com/office/officeart/2005/8/layout/vProcess5"/>
    <dgm:cxn modelId="{0C8FD7FC-D40C-2841-855E-2AFEB3BCDD73}" type="presParOf" srcId="{A58C5359-84ED-EB48-ABFE-0E5276FC26A6}" destId="{BBA6D792-BF38-9047-B2B5-1AA3FB2ABDA9}" srcOrd="7" destOrd="0" presId="urn:microsoft.com/office/officeart/2005/8/layout/vProcess5"/>
    <dgm:cxn modelId="{7F5BF80B-05D6-FE4F-8D27-E556E8CABA6B}" type="presParOf" srcId="{A58C5359-84ED-EB48-ABFE-0E5276FC26A6}" destId="{23F8D32E-9D43-134F-9041-DA659233D1E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07243F-CA63-498C-894C-7D27F26126A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51E98669-2C8F-49C8-919A-A1ED8A12117D}">
      <dgm:prSet/>
      <dgm:spPr/>
      <dgm:t>
        <a:bodyPr/>
        <a:lstStyle/>
        <a:p>
          <a:r>
            <a:rPr lang="en-US"/>
            <a:t>Le macchine virtuali utilizzano indirizzi IP come qualsiasi altro computer.</a:t>
          </a:r>
        </a:p>
      </dgm:t>
    </dgm:pt>
    <dgm:pt modelId="{1CDADA9A-10B1-4DD3-B05A-C220C31106A0}" type="parTrans" cxnId="{1E038CB6-1E71-405D-B3FA-363423D8F48B}">
      <dgm:prSet/>
      <dgm:spPr/>
      <dgm:t>
        <a:bodyPr/>
        <a:lstStyle/>
        <a:p>
          <a:endParaRPr lang="en-US"/>
        </a:p>
      </dgm:t>
    </dgm:pt>
    <dgm:pt modelId="{90B07554-644C-460D-BF98-8F0A943BB435}" type="sibTrans" cxnId="{1E038CB6-1E71-405D-B3FA-363423D8F48B}">
      <dgm:prSet/>
      <dgm:spPr/>
      <dgm:t>
        <a:bodyPr/>
        <a:lstStyle/>
        <a:p>
          <a:endParaRPr lang="en-US"/>
        </a:p>
      </dgm:t>
    </dgm:pt>
    <dgm:pt modelId="{38403469-92E6-4713-9219-4B01EAF964A6}">
      <dgm:prSet/>
      <dgm:spPr/>
      <dgm:t>
        <a:bodyPr/>
        <a:lstStyle/>
        <a:p>
          <a:r>
            <a:rPr lang="en-US"/>
            <a:t>Possono ricevere IP tramite DHCP oppure essere configurate con IP statico.</a:t>
          </a:r>
        </a:p>
      </dgm:t>
    </dgm:pt>
    <dgm:pt modelId="{CAC7FFEB-1D7A-4E8B-B386-C6039C1606C6}" type="parTrans" cxnId="{B4CF0CF8-365E-400A-AD47-9FB6C9132DFC}">
      <dgm:prSet/>
      <dgm:spPr/>
      <dgm:t>
        <a:bodyPr/>
        <a:lstStyle/>
        <a:p>
          <a:endParaRPr lang="en-US"/>
        </a:p>
      </dgm:t>
    </dgm:pt>
    <dgm:pt modelId="{ED3FFF4D-C094-48A8-911B-FB10CF1908F2}" type="sibTrans" cxnId="{B4CF0CF8-365E-400A-AD47-9FB6C9132DFC}">
      <dgm:prSet/>
      <dgm:spPr/>
      <dgm:t>
        <a:bodyPr/>
        <a:lstStyle/>
        <a:p>
          <a:endParaRPr lang="en-US"/>
        </a:p>
      </dgm:t>
    </dgm:pt>
    <dgm:pt modelId="{87AF0A28-F24D-45E1-8B35-91DCF895ED0A}">
      <dgm:prSet/>
      <dgm:spPr/>
      <dgm:t>
        <a:bodyPr/>
        <a:lstStyle/>
        <a:p>
          <a:r>
            <a:rPr lang="en-US"/>
            <a:t>Una corretta configurazione IP è essenziale per il funzionamento della rete.</a:t>
          </a:r>
        </a:p>
      </dgm:t>
    </dgm:pt>
    <dgm:pt modelId="{0F21646E-0946-4787-8F29-89E8D365F6AC}" type="parTrans" cxnId="{4B266CCA-C51D-4F61-875B-785AF225262E}">
      <dgm:prSet/>
      <dgm:spPr/>
      <dgm:t>
        <a:bodyPr/>
        <a:lstStyle/>
        <a:p>
          <a:endParaRPr lang="en-US"/>
        </a:p>
      </dgm:t>
    </dgm:pt>
    <dgm:pt modelId="{9315A474-030E-41BB-B3E1-65913351887A}" type="sibTrans" cxnId="{4B266CCA-C51D-4F61-875B-785AF225262E}">
      <dgm:prSet/>
      <dgm:spPr/>
      <dgm:t>
        <a:bodyPr/>
        <a:lstStyle/>
        <a:p>
          <a:endParaRPr lang="en-US"/>
        </a:p>
      </dgm:t>
    </dgm:pt>
    <dgm:pt modelId="{C25F0C15-3AF6-458C-B45A-92AB590C214F}" type="pres">
      <dgm:prSet presAssocID="{1607243F-CA63-498C-894C-7D27F26126A8}" presName="root" presStyleCnt="0">
        <dgm:presLayoutVars>
          <dgm:dir/>
          <dgm:resizeHandles val="exact"/>
        </dgm:presLayoutVars>
      </dgm:prSet>
      <dgm:spPr/>
    </dgm:pt>
    <dgm:pt modelId="{7D8DD033-B91D-42C9-9324-CE878B8AD3A2}" type="pres">
      <dgm:prSet presAssocID="{51E98669-2C8F-49C8-919A-A1ED8A12117D}" presName="compNode" presStyleCnt="0"/>
      <dgm:spPr/>
    </dgm:pt>
    <dgm:pt modelId="{DF9A4B83-96DD-4107-96F4-C01729B4D364}" type="pres">
      <dgm:prSet presAssocID="{51E98669-2C8F-49C8-919A-A1ED8A12117D}" presName="bgRect" presStyleLbl="bgShp" presStyleIdx="0" presStyleCnt="3"/>
      <dgm:spPr/>
    </dgm:pt>
    <dgm:pt modelId="{0A493072-0559-4178-85AA-ABC3297C6FB4}" type="pres">
      <dgm:prSet presAssocID="{51E98669-2C8F-49C8-919A-A1ED8A12117D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puter"/>
        </a:ext>
      </dgm:extLst>
    </dgm:pt>
    <dgm:pt modelId="{F0C0E108-E29F-45FC-BCD0-EA8974BE2285}" type="pres">
      <dgm:prSet presAssocID="{51E98669-2C8F-49C8-919A-A1ED8A12117D}" presName="spaceRect" presStyleCnt="0"/>
      <dgm:spPr/>
    </dgm:pt>
    <dgm:pt modelId="{C0CAE305-F641-4779-ABC7-DE091DBDCA87}" type="pres">
      <dgm:prSet presAssocID="{51E98669-2C8F-49C8-919A-A1ED8A12117D}" presName="parTx" presStyleLbl="revTx" presStyleIdx="0" presStyleCnt="3">
        <dgm:presLayoutVars>
          <dgm:chMax val="0"/>
          <dgm:chPref val="0"/>
        </dgm:presLayoutVars>
      </dgm:prSet>
      <dgm:spPr/>
    </dgm:pt>
    <dgm:pt modelId="{5B057B2A-5EE5-4C86-AC7A-0199B81645E9}" type="pres">
      <dgm:prSet presAssocID="{90B07554-644C-460D-BF98-8F0A943BB435}" presName="sibTrans" presStyleCnt="0"/>
      <dgm:spPr/>
    </dgm:pt>
    <dgm:pt modelId="{4FA0CFAB-8BFF-46A5-850C-88A39E765147}" type="pres">
      <dgm:prSet presAssocID="{38403469-92E6-4713-9219-4B01EAF964A6}" presName="compNode" presStyleCnt="0"/>
      <dgm:spPr/>
    </dgm:pt>
    <dgm:pt modelId="{6BC5A941-FCEF-4410-98E2-6DDAB9CFC548}" type="pres">
      <dgm:prSet presAssocID="{38403469-92E6-4713-9219-4B01EAF964A6}" presName="bgRect" presStyleLbl="bgShp" presStyleIdx="1" presStyleCnt="3"/>
      <dgm:spPr/>
    </dgm:pt>
    <dgm:pt modelId="{E7D6EB7A-65D5-4806-B5AB-849DF1386446}" type="pres">
      <dgm:prSet presAssocID="{38403469-92E6-4713-9219-4B01EAF964A6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sconnesso"/>
        </a:ext>
      </dgm:extLst>
    </dgm:pt>
    <dgm:pt modelId="{4AFDB0C6-1381-4486-9BD7-92CB89EDA861}" type="pres">
      <dgm:prSet presAssocID="{38403469-92E6-4713-9219-4B01EAF964A6}" presName="spaceRect" presStyleCnt="0"/>
      <dgm:spPr/>
    </dgm:pt>
    <dgm:pt modelId="{72EFD183-B252-447E-B507-A42983EDD532}" type="pres">
      <dgm:prSet presAssocID="{38403469-92E6-4713-9219-4B01EAF964A6}" presName="parTx" presStyleLbl="revTx" presStyleIdx="1" presStyleCnt="3">
        <dgm:presLayoutVars>
          <dgm:chMax val="0"/>
          <dgm:chPref val="0"/>
        </dgm:presLayoutVars>
      </dgm:prSet>
      <dgm:spPr/>
    </dgm:pt>
    <dgm:pt modelId="{91804836-4E04-4A1D-A5BE-88A89F59D154}" type="pres">
      <dgm:prSet presAssocID="{ED3FFF4D-C094-48A8-911B-FB10CF1908F2}" presName="sibTrans" presStyleCnt="0"/>
      <dgm:spPr/>
    </dgm:pt>
    <dgm:pt modelId="{5D1C34C8-7E92-4C6D-8DA4-CB0789025E1D}" type="pres">
      <dgm:prSet presAssocID="{87AF0A28-F24D-45E1-8B35-91DCF895ED0A}" presName="compNode" presStyleCnt="0"/>
      <dgm:spPr/>
    </dgm:pt>
    <dgm:pt modelId="{E276D20C-0A15-4977-BAB2-F756B8D969B5}" type="pres">
      <dgm:prSet presAssocID="{87AF0A28-F24D-45E1-8B35-91DCF895ED0A}" presName="bgRect" presStyleLbl="bgShp" presStyleIdx="2" presStyleCnt="3"/>
      <dgm:spPr/>
    </dgm:pt>
    <dgm:pt modelId="{505627A4-2A10-4106-B32F-7E93A703275B}" type="pres">
      <dgm:prSet presAssocID="{87AF0A28-F24D-45E1-8B35-91DCF895ED0A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cessore"/>
        </a:ext>
      </dgm:extLst>
    </dgm:pt>
    <dgm:pt modelId="{C9608E35-AA83-4CAC-9865-064272A55A1A}" type="pres">
      <dgm:prSet presAssocID="{87AF0A28-F24D-45E1-8B35-91DCF895ED0A}" presName="spaceRect" presStyleCnt="0"/>
      <dgm:spPr/>
    </dgm:pt>
    <dgm:pt modelId="{C76A5E5F-529C-4F75-A3E4-F41040F82A4B}" type="pres">
      <dgm:prSet presAssocID="{87AF0A28-F24D-45E1-8B35-91DCF895ED0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5CE4116-D423-461D-A9F6-3BB3E14AA6D0}" type="presOf" srcId="{87AF0A28-F24D-45E1-8B35-91DCF895ED0A}" destId="{C76A5E5F-529C-4F75-A3E4-F41040F82A4B}" srcOrd="0" destOrd="0" presId="urn:microsoft.com/office/officeart/2018/2/layout/IconVerticalSolidList"/>
    <dgm:cxn modelId="{9947BB28-33CC-412F-A7DD-A4936071508F}" type="presOf" srcId="{38403469-92E6-4713-9219-4B01EAF964A6}" destId="{72EFD183-B252-447E-B507-A42983EDD532}" srcOrd="0" destOrd="0" presId="urn:microsoft.com/office/officeart/2018/2/layout/IconVerticalSolidList"/>
    <dgm:cxn modelId="{B260A949-4118-4E33-9D7D-4DCCFC452361}" type="presOf" srcId="{1607243F-CA63-498C-894C-7D27F26126A8}" destId="{C25F0C15-3AF6-458C-B45A-92AB590C214F}" srcOrd="0" destOrd="0" presId="urn:microsoft.com/office/officeart/2018/2/layout/IconVerticalSolidList"/>
    <dgm:cxn modelId="{7A0A0AAA-4DAA-49B6-BB72-D933C583F824}" type="presOf" srcId="{51E98669-2C8F-49C8-919A-A1ED8A12117D}" destId="{C0CAE305-F641-4779-ABC7-DE091DBDCA87}" srcOrd="0" destOrd="0" presId="urn:microsoft.com/office/officeart/2018/2/layout/IconVerticalSolidList"/>
    <dgm:cxn modelId="{1E038CB6-1E71-405D-B3FA-363423D8F48B}" srcId="{1607243F-CA63-498C-894C-7D27F26126A8}" destId="{51E98669-2C8F-49C8-919A-A1ED8A12117D}" srcOrd="0" destOrd="0" parTransId="{1CDADA9A-10B1-4DD3-B05A-C220C31106A0}" sibTransId="{90B07554-644C-460D-BF98-8F0A943BB435}"/>
    <dgm:cxn modelId="{4B266CCA-C51D-4F61-875B-785AF225262E}" srcId="{1607243F-CA63-498C-894C-7D27F26126A8}" destId="{87AF0A28-F24D-45E1-8B35-91DCF895ED0A}" srcOrd="2" destOrd="0" parTransId="{0F21646E-0946-4787-8F29-89E8D365F6AC}" sibTransId="{9315A474-030E-41BB-B3E1-65913351887A}"/>
    <dgm:cxn modelId="{B4CF0CF8-365E-400A-AD47-9FB6C9132DFC}" srcId="{1607243F-CA63-498C-894C-7D27F26126A8}" destId="{38403469-92E6-4713-9219-4B01EAF964A6}" srcOrd="1" destOrd="0" parTransId="{CAC7FFEB-1D7A-4E8B-B386-C6039C1606C6}" sibTransId="{ED3FFF4D-C094-48A8-911B-FB10CF1908F2}"/>
    <dgm:cxn modelId="{E3C58329-4A8F-41C0-BC12-1FD875B1F8A7}" type="presParOf" srcId="{C25F0C15-3AF6-458C-B45A-92AB590C214F}" destId="{7D8DD033-B91D-42C9-9324-CE878B8AD3A2}" srcOrd="0" destOrd="0" presId="urn:microsoft.com/office/officeart/2018/2/layout/IconVerticalSolidList"/>
    <dgm:cxn modelId="{1CA357B9-477B-44B7-97FE-2957B798EA01}" type="presParOf" srcId="{7D8DD033-B91D-42C9-9324-CE878B8AD3A2}" destId="{DF9A4B83-96DD-4107-96F4-C01729B4D364}" srcOrd="0" destOrd="0" presId="urn:microsoft.com/office/officeart/2018/2/layout/IconVerticalSolidList"/>
    <dgm:cxn modelId="{5606371C-48E0-498B-A4EA-2EBF865C28C7}" type="presParOf" srcId="{7D8DD033-B91D-42C9-9324-CE878B8AD3A2}" destId="{0A493072-0559-4178-85AA-ABC3297C6FB4}" srcOrd="1" destOrd="0" presId="urn:microsoft.com/office/officeart/2018/2/layout/IconVerticalSolidList"/>
    <dgm:cxn modelId="{5C6E4C28-5531-4B3F-AB16-8B192D97FC77}" type="presParOf" srcId="{7D8DD033-B91D-42C9-9324-CE878B8AD3A2}" destId="{F0C0E108-E29F-45FC-BCD0-EA8974BE2285}" srcOrd="2" destOrd="0" presId="urn:microsoft.com/office/officeart/2018/2/layout/IconVerticalSolidList"/>
    <dgm:cxn modelId="{2C080538-6509-44BC-BCF4-90A774FF1E46}" type="presParOf" srcId="{7D8DD033-B91D-42C9-9324-CE878B8AD3A2}" destId="{C0CAE305-F641-4779-ABC7-DE091DBDCA87}" srcOrd="3" destOrd="0" presId="urn:microsoft.com/office/officeart/2018/2/layout/IconVerticalSolidList"/>
    <dgm:cxn modelId="{55619F50-B74A-4E82-84FC-DCE1CC5A5776}" type="presParOf" srcId="{C25F0C15-3AF6-458C-B45A-92AB590C214F}" destId="{5B057B2A-5EE5-4C86-AC7A-0199B81645E9}" srcOrd="1" destOrd="0" presId="urn:microsoft.com/office/officeart/2018/2/layout/IconVerticalSolidList"/>
    <dgm:cxn modelId="{739B96D6-EA47-4BF1-A01B-7D977DC021B2}" type="presParOf" srcId="{C25F0C15-3AF6-458C-B45A-92AB590C214F}" destId="{4FA0CFAB-8BFF-46A5-850C-88A39E765147}" srcOrd="2" destOrd="0" presId="urn:microsoft.com/office/officeart/2018/2/layout/IconVerticalSolidList"/>
    <dgm:cxn modelId="{1A51F5EF-FB6B-4EE6-9BE1-11DD0869C1ED}" type="presParOf" srcId="{4FA0CFAB-8BFF-46A5-850C-88A39E765147}" destId="{6BC5A941-FCEF-4410-98E2-6DDAB9CFC548}" srcOrd="0" destOrd="0" presId="urn:microsoft.com/office/officeart/2018/2/layout/IconVerticalSolidList"/>
    <dgm:cxn modelId="{6BC1D432-DE12-4E57-ADC7-6E2DE4BECE29}" type="presParOf" srcId="{4FA0CFAB-8BFF-46A5-850C-88A39E765147}" destId="{E7D6EB7A-65D5-4806-B5AB-849DF1386446}" srcOrd="1" destOrd="0" presId="urn:microsoft.com/office/officeart/2018/2/layout/IconVerticalSolidList"/>
    <dgm:cxn modelId="{FE726943-919D-4A3C-ACFC-A89326567164}" type="presParOf" srcId="{4FA0CFAB-8BFF-46A5-850C-88A39E765147}" destId="{4AFDB0C6-1381-4486-9BD7-92CB89EDA861}" srcOrd="2" destOrd="0" presId="urn:microsoft.com/office/officeart/2018/2/layout/IconVerticalSolidList"/>
    <dgm:cxn modelId="{17C5D90D-5A50-4D2E-8BF5-0A9B1A6664DD}" type="presParOf" srcId="{4FA0CFAB-8BFF-46A5-850C-88A39E765147}" destId="{72EFD183-B252-447E-B507-A42983EDD532}" srcOrd="3" destOrd="0" presId="urn:microsoft.com/office/officeart/2018/2/layout/IconVerticalSolidList"/>
    <dgm:cxn modelId="{D7E7F09A-10FB-4279-9250-5B5F4C0732F1}" type="presParOf" srcId="{C25F0C15-3AF6-458C-B45A-92AB590C214F}" destId="{91804836-4E04-4A1D-A5BE-88A89F59D154}" srcOrd="3" destOrd="0" presId="urn:microsoft.com/office/officeart/2018/2/layout/IconVerticalSolidList"/>
    <dgm:cxn modelId="{54CE1D61-BFE0-4F70-873B-140A4582EB5C}" type="presParOf" srcId="{C25F0C15-3AF6-458C-B45A-92AB590C214F}" destId="{5D1C34C8-7E92-4C6D-8DA4-CB0789025E1D}" srcOrd="4" destOrd="0" presId="urn:microsoft.com/office/officeart/2018/2/layout/IconVerticalSolidList"/>
    <dgm:cxn modelId="{75A431C8-B9D1-4250-8D67-9205D6F7E777}" type="presParOf" srcId="{5D1C34C8-7E92-4C6D-8DA4-CB0789025E1D}" destId="{E276D20C-0A15-4977-BAB2-F756B8D969B5}" srcOrd="0" destOrd="0" presId="urn:microsoft.com/office/officeart/2018/2/layout/IconVerticalSolidList"/>
    <dgm:cxn modelId="{321AF9D8-AB4A-4892-B11C-94858F9366A1}" type="presParOf" srcId="{5D1C34C8-7E92-4C6D-8DA4-CB0789025E1D}" destId="{505627A4-2A10-4106-B32F-7E93A703275B}" srcOrd="1" destOrd="0" presId="urn:microsoft.com/office/officeart/2018/2/layout/IconVerticalSolidList"/>
    <dgm:cxn modelId="{529E108D-0E61-4307-8483-C425AEC499F0}" type="presParOf" srcId="{5D1C34C8-7E92-4C6D-8DA4-CB0789025E1D}" destId="{C9608E35-AA83-4CAC-9865-064272A55A1A}" srcOrd="2" destOrd="0" presId="urn:microsoft.com/office/officeart/2018/2/layout/IconVerticalSolidList"/>
    <dgm:cxn modelId="{9CFE90E2-F02C-4974-ACE7-C362CA0B95AD}" type="presParOf" srcId="{5D1C34C8-7E92-4C6D-8DA4-CB0789025E1D}" destId="{C76A5E5F-529C-4F75-A3E4-F41040F82A4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4509FB0-A4E1-4BE2-8D07-99A7BE11CFBD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B433343E-7213-4AC3-B532-0FD73BD9C72C}">
      <dgm:prSet/>
      <dgm:spPr/>
      <dgm:t>
        <a:bodyPr/>
        <a:lstStyle/>
        <a:p>
          <a:pPr>
            <a:defRPr cap="all"/>
          </a:pPr>
          <a:r>
            <a:rPr lang="en-US"/>
            <a:t>Rete di management.</a:t>
          </a:r>
        </a:p>
      </dgm:t>
    </dgm:pt>
    <dgm:pt modelId="{645FD172-E17B-425C-883D-6010768C9FD6}" type="parTrans" cxnId="{31C7E2E8-9E49-4905-B80A-7E419F1DE357}">
      <dgm:prSet/>
      <dgm:spPr/>
      <dgm:t>
        <a:bodyPr/>
        <a:lstStyle/>
        <a:p>
          <a:endParaRPr lang="en-US"/>
        </a:p>
      </dgm:t>
    </dgm:pt>
    <dgm:pt modelId="{91A0E706-3E33-477F-AAA7-7A2B970D7B57}" type="sibTrans" cxnId="{31C7E2E8-9E49-4905-B80A-7E419F1DE357}">
      <dgm:prSet/>
      <dgm:spPr/>
      <dgm:t>
        <a:bodyPr/>
        <a:lstStyle/>
        <a:p>
          <a:endParaRPr lang="en-US"/>
        </a:p>
      </dgm:t>
    </dgm:pt>
    <dgm:pt modelId="{93B43133-195E-4832-9AF8-30C9F431A990}">
      <dgm:prSet/>
      <dgm:spPr/>
      <dgm:t>
        <a:bodyPr/>
        <a:lstStyle/>
        <a:p>
          <a:pPr>
            <a:defRPr cap="all"/>
          </a:pPr>
          <a:r>
            <a:rPr lang="en-US"/>
            <a:t>Rete server.</a:t>
          </a:r>
        </a:p>
      </dgm:t>
    </dgm:pt>
    <dgm:pt modelId="{FD8E6426-9A5A-4C63-A3CB-EE77DDB26EE8}" type="parTrans" cxnId="{6887B78B-24C7-4089-BF48-5178D002437C}">
      <dgm:prSet/>
      <dgm:spPr/>
      <dgm:t>
        <a:bodyPr/>
        <a:lstStyle/>
        <a:p>
          <a:endParaRPr lang="en-US"/>
        </a:p>
      </dgm:t>
    </dgm:pt>
    <dgm:pt modelId="{8E95166D-E882-491E-A9CF-303864AB0667}" type="sibTrans" cxnId="{6887B78B-24C7-4089-BF48-5178D002437C}">
      <dgm:prSet/>
      <dgm:spPr/>
      <dgm:t>
        <a:bodyPr/>
        <a:lstStyle/>
        <a:p>
          <a:endParaRPr lang="en-US"/>
        </a:p>
      </dgm:t>
    </dgm:pt>
    <dgm:pt modelId="{0CF98F23-C731-4DC4-9C12-B9D7FBC53C71}">
      <dgm:prSet/>
      <dgm:spPr/>
      <dgm:t>
        <a:bodyPr/>
        <a:lstStyle/>
        <a:p>
          <a:pPr>
            <a:defRPr cap="all"/>
          </a:pPr>
          <a:r>
            <a:rPr lang="en-US"/>
            <a:t>Rete utenti.</a:t>
          </a:r>
        </a:p>
      </dgm:t>
    </dgm:pt>
    <dgm:pt modelId="{D217D28A-7717-422C-B440-4FE6C450C060}" type="parTrans" cxnId="{21C3F0CD-397E-4DAD-BE1B-2516B1E3135F}">
      <dgm:prSet/>
      <dgm:spPr/>
      <dgm:t>
        <a:bodyPr/>
        <a:lstStyle/>
        <a:p>
          <a:endParaRPr lang="en-US"/>
        </a:p>
      </dgm:t>
    </dgm:pt>
    <dgm:pt modelId="{97C3F30A-A3BB-4966-98F7-C4BB8A18DA30}" type="sibTrans" cxnId="{21C3F0CD-397E-4DAD-BE1B-2516B1E3135F}">
      <dgm:prSet/>
      <dgm:spPr/>
      <dgm:t>
        <a:bodyPr/>
        <a:lstStyle/>
        <a:p>
          <a:endParaRPr lang="en-US"/>
        </a:p>
      </dgm:t>
    </dgm:pt>
    <dgm:pt modelId="{AD6D5ED6-CCC1-416F-981B-97EA23F2936F}">
      <dgm:prSet/>
      <dgm:spPr/>
      <dgm:t>
        <a:bodyPr/>
        <a:lstStyle/>
        <a:p>
          <a:pPr>
            <a:defRPr cap="all"/>
          </a:pPr>
          <a:r>
            <a:rPr lang="en-US"/>
            <a:t>DMZ per servizi esposti su internet.</a:t>
          </a:r>
        </a:p>
      </dgm:t>
    </dgm:pt>
    <dgm:pt modelId="{DFDC09F1-B58E-4DC6-A012-E0BC448638D2}" type="parTrans" cxnId="{3E65D110-2F1C-47A6-8CEC-31E0E3C9FE7D}">
      <dgm:prSet/>
      <dgm:spPr/>
      <dgm:t>
        <a:bodyPr/>
        <a:lstStyle/>
        <a:p>
          <a:endParaRPr lang="en-US"/>
        </a:p>
      </dgm:t>
    </dgm:pt>
    <dgm:pt modelId="{ECE38D88-8D27-493B-8AB0-7F7DBD9A6CFB}" type="sibTrans" cxnId="{3E65D110-2F1C-47A6-8CEC-31E0E3C9FE7D}">
      <dgm:prSet/>
      <dgm:spPr/>
      <dgm:t>
        <a:bodyPr/>
        <a:lstStyle/>
        <a:p>
          <a:endParaRPr lang="en-US"/>
        </a:p>
      </dgm:t>
    </dgm:pt>
    <dgm:pt modelId="{CB4AACDC-F42B-4556-8517-81654DAA0466}" type="pres">
      <dgm:prSet presAssocID="{C4509FB0-A4E1-4BE2-8D07-99A7BE11CFBD}" presName="root" presStyleCnt="0">
        <dgm:presLayoutVars>
          <dgm:dir/>
          <dgm:resizeHandles val="exact"/>
        </dgm:presLayoutVars>
      </dgm:prSet>
      <dgm:spPr/>
    </dgm:pt>
    <dgm:pt modelId="{4C3D5193-87A3-4F4A-B11A-DAF607FB1FC1}" type="pres">
      <dgm:prSet presAssocID="{B433343E-7213-4AC3-B532-0FD73BD9C72C}" presName="compNode" presStyleCnt="0"/>
      <dgm:spPr/>
    </dgm:pt>
    <dgm:pt modelId="{D1977F8F-BA76-4396-8414-114C01AB2486}" type="pres">
      <dgm:prSet presAssocID="{B433343E-7213-4AC3-B532-0FD73BD9C72C}" presName="iconBgRect" presStyleLbl="bgShp" presStyleIdx="0" presStyleCnt="4"/>
      <dgm:spPr/>
    </dgm:pt>
    <dgm:pt modelId="{B3FA637A-69C9-475C-B9B2-9DF008943D0B}" type="pres">
      <dgm:prSet presAssocID="{B433343E-7213-4AC3-B532-0FD73BD9C72C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rarchia"/>
        </a:ext>
      </dgm:extLst>
    </dgm:pt>
    <dgm:pt modelId="{6F6233A9-604A-4F2D-BCA4-967DC0AE8BC2}" type="pres">
      <dgm:prSet presAssocID="{B433343E-7213-4AC3-B532-0FD73BD9C72C}" presName="spaceRect" presStyleCnt="0"/>
      <dgm:spPr/>
    </dgm:pt>
    <dgm:pt modelId="{90E4B27F-5560-4161-9D0C-3410588BA0DE}" type="pres">
      <dgm:prSet presAssocID="{B433343E-7213-4AC3-B532-0FD73BD9C72C}" presName="textRect" presStyleLbl="revTx" presStyleIdx="0" presStyleCnt="4">
        <dgm:presLayoutVars>
          <dgm:chMax val="1"/>
          <dgm:chPref val="1"/>
        </dgm:presLayoutVars>
      </dgm:prSet>
      <dgm:spPr/>
    </dgm:pt>
    <dgm:pt modelId="{620E0292-DC3D-4B40-A5AF-111C296FB97D}" type="pres">
      <dgm:prSet presAssocID="{91A0E706-3E33-477F-AAA7-7A2B970D7B57}" presName="sibTrans" presStyleCnt="0"/>
      <dgm:spPr/>
    </dgm:pt>
    <dgm:pt modelId="{5AB662C9-99FC-45D6-8B6E-6006C23B37E0}" type="pres">
      <dgm:prSet presAssocID="{93B43133-195E-4832-9AF8-30C9F431A990}" presName="compNode" presStyleCnt="0"/>
      <dgm:spPr/>
    </dgm:pt>
    <dgm:pt modelId="{E840D945-4C45-46EC-9271-20D6A67547B9}" type="pres">
      <dgm:prSet presAssocID="{93B43133-195E-4832-9AF8-30C9F431A990}" presName="iconBgRect" presStyleLbl="bgShp" presStyleIdx="1" presStyleCnt="4"/>
      <dgm:spPr/>
    </dgm:pt>
    <dgm:pt modelId="{1C044900-AA56-4B3A-A193-EBD4E2F3D831}" type="pres">
      <dgm:prSet presAssocID="{93B43133-195E-4832-9AF8-30C9F431A990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rver"/>
        </a:ext>
      </dgm:extLst>
    </dgm:pt>
    <dgm:pt modelId="{339460FE-C580-44B2-AB3F-6BA21DA815FF}" type="pres">
      <dgm:prSet presAssocID="{93B43133-195E-4832-9AF8-30C9F431A990}" presName="spaceRect" presStyleCnt="0"/>
      <dgm:spPr/>
    </dgm:pt>
    <dgm:pt modelId="{5948E468-3D05-4F02-BBAC-6327C787EC3A}" type="pres">
      <dgm:prSet presAssocID="{93B43133-195E-4832-9AF8-30C9F431A990}" presName="textRect" presStyleLbl="revTx" presStyleIdx="1" presStyleCnt="4">
        <dgm:presLayoutVars>
          <dgm:chMax val="1"/>
          <dgm:chPref val="1"/>
        </dgm:presLayoutVars>
      </dgm:prSet>
      <dgm:spPr/>
    </dgm:pt>
    <dgm:pt modelId="{E28DE30B-1FD1-4DA9-A2CC-CE38322C50C6}" type="pres">
      <dgm:prSet presAssocID="{8E95166D-E882-491E-A9CF-303864AB0667}" presName="sibTrans" presStyleCnt="0"/>
      <dgm:spPr/>
    </dgm:pt>
    <dgm:pt modelId="{C02B1C15-A35F-4DB0-BBF7-3AFDBF4979FF}" type="pres">
      <dgm:prSet presAssocID="{0CF98F23-C731-4DC4-9C12-B9D7FBC53C71}" presName="compNode" presStyleCnt="0"/>
      <dgm:spPr/>
    </dgm:pt>
    <dgm:pt modelId="{A278A482-4B5C-4E62-9B13-0516A277549F}" type="pres">
      <dgm:prSet presAssocID="{0CF98F23-C731-4DC4-9C12-B9D7FBC53C71}" presName="iconBgRect" presStyleLbl="bgShp" presStyleIdx="2" presStyleCnt="4"/>
      <dgm:spPr/>
    </dgm:pt>
    <dgm:pt modelId="{A4C828C9-E767-4BFD-968F-DD2C777B0D69}" type="pres">
      <dgm:prSet presAssocID="{0CF98F23-C731-4DC4-9C12-B9D7FBC53C71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 Network"/>
        </a:ext>
      </dgm:extLst>
    </dgm:pt>
    <dgm:pt modelId="{54EAB128-FFCD-4870-AFBD-0BB9185FD4DB}" type="pres">
      <dgm:prSet presAssocID="{0CF98F23-C731-4DC4-9C12-B9D7FBC53C71}" presName="spaceRect" presStyleCnt="0"/>
      <dgm:spPr/>
    </dgm:pt>
    <dgm:pt modelId="{D08F9BC0-C12F-420E-8602-04049D8450CF}" type="pres">
      <dgm:prSet presAssocID="{0CF98F23-C731-4DC4-9C12-B9D7FBC53C71}" presName="textRect" presStyleLbl="revTx" presStyleIdx="2" presStyleCnt="4">
        <dgm:presLayoutVars>
          <dgm:chMax val="1"/>
          <dgm:chPref val="1"/>
        </dgm:presLayoutVars>
      </dgm:prSet>
      <dgm:spPr/>
    </dgm:pt>
    <dgm:pt modelId="{64465FBB-30F5-482C-BBD0-CD23753F4E1B}" type="pres">
      <dgm:prSet presAssocID="{97C3F30A-A3BB-4966-98F7-C4BB8A18DA30}" presName="sibTrans" presStyleCnt="0"/>
      <dgm:spPr/>
    </dgm:pt>
    <dgm:pt modelId="{0A8BB476-5629-4345-A01F-F46FE77602B2}" type="pres">
      <dgm:prSet presAssocID="{AD6D5ED6-CCC1-416F-981B-97EA23F2936F}" presName="compNode" presStyleCnt="0"/>
      <dgm:spPr/>
    </dgm:pt>
    <dgm:pt modelId="{263F3A90-B261-4AE9-9217-FA5314E8E9E0}" type="pres">
      <dgm:prSet presAssocID="{AD6D5ED6-CCC1-416F-981B-97EA23F2936F}" presName="iconBgRect" presStyleLbl="bgShp" presStyleIdx="3" presStyleCnt="4"/>
      <dgm:spPr/>
    </dgm:pt>
    <dgm:pt modelId="{E0998C67-F4EF-4D28-BA2C-E9B635812E78}" type="pres">
      <dgm:prSet presAssocID="{AD6D5ED6-CCC1-416F-981B-97EA23F2936F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itor"/>
        </a:ext>
      </dgm:extLst>
    </dgm:pt>
    <dgm:pt modelId="{2467D8C6-6702-4894-AA18-28E717753531}" type="pres">
      <dgm:prSet presAssocID="{AD6D5ED6-CCC1-416F-981B-97EA23F2936F}" presName="spaceRect" presStyleCnt="0"/>
      <dgm:spPr/>
    </dgm:pt>
    <dgm:pt modelId="{B5D8A312-DDBE-4FC2-BE38-C09D7204757C}" type="pres">
      <dgm:prSet presAssocID="{AD6D5ED6-CCC1-416F-981B-97EA23F2936F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3E65D110-2F1C-47A6-8CEC-31E0E3C9FE7D}" srcId="{C4509FB0-A4E1-4BE2-8D07-99A7BE11CFBD}" destId="{AD6D5ED6-CCC1-416F-981B-97EA23F2936F}" srcOrd="3" destOrd="0" parTransId="{DFDC09F1-B58E-4DC6-A012-E0BC448638D2}" sibTransId="{ECE38D88-8D27-493B-8AB0-7F7DBD9A6CFB}"/>
    <dgm:cxn modelId="{853DA21F-BC0B-4B17-8EF2-61D884A9DFE0}" type="presOf" srcId="{AD6D5ED6-CCC1-416F-981B-97EA23F2936F}" destId="{B5D8A312-DDBE-4FC2-BE38-C09D7204757C}" srcOrd="0" destOrd="0" presId="urn:microsoft.com/office/officeart/2018/5/layout/IconCircleLabelList"/>
    <dgm:cxn modelId="{2D84EA36-EADB-456D-BFD0-5DC1B4D5F857}" type="presOf" srcId="{0CF98F23-C731-4DC4-9C12-B9D7FBC53C71}" destId="{D08F9BC0-C12F-420E-8602-04049D8450CF}" srcOrd="0" destOrd="0" presId="urn:microsoft.com/office/officeart/2018/5/layout/IconCircleLabelList"/>
    <dgm:cxn modelId="{8AB33157-2AB1-4802-9577-D20E7E73E25A}" type="presOf" srcId="{93B43133-195E-4832-9AF8-30C9F431A990}" destId="{5948E468-3D05-4F02-BBAC-6327C787EC3A}" srcOrd="0" destOrd="0" presId="urn:microsoft.com/office/officeart/2018/5/layout/IconCircleLabelList"/>
    <dgm:cxn modelId="{4A66BB80-DDA6-422A-8FBA-36B79E026D96}" type="presOf" srcId="{C4509FB0-A4E1-4BE2-8D07-99A7BE11CFBD}" destId="{CB4AACDC-F42B-4556-8517-81654DAA0466}" srcOrd="0" destOrd="0" presId="urn:microsoft.com/office/officeart/2018/5/layout/IconCircleLabelList"/>
    <dgm:cxn modelId="{99B14382-A61F-49D9-AB1A-88C4504E0A71}" type="presOf" srcId="{B433343E-7213-4AC3-B532-0FD73BD9C72C}" destId="{90E4B27F-5560-4161-9D0C-3410588BA0DE}" srcOrd="0" destOrd="0" presId="urn:microsoft.com/office/officeart/2018/5/layout/IconCircleLabelList"/>
    <dgm:cxn modelId="{6887B78B-24C7-4089-BF48-5178D002437C}" srcId="{C4509FB0-A4E1-4BE2-8D07-99A7BE11CFBD}" destId="{93B43133-195E-4832-9AF8-30C9F431A990}" srcOrd="1" destOrd="0" parTransId="{FD8E6426-9A5A-4C63-A3CB-EE77DDB26EE8}" sibTransId="{8E95166D-E882-491E-A9CF-303864AB0667}"/>
    <dgm:cxn modelId="{21C3F0CD-397E-4DAD-BE1B-2516B1E3135F}" srcId="{C4509FB0-A4E1-4BE2-8D07-99A7BE11CFBD}" destId="{0CF98F23-C731-4DC4-9C12-B9D7FBC53C71}" srcOrd="2" destOrd="0" parTransId="{D217D28A-7717-422C-B440-4FE6C450C060}" sibTransId="{97C3F30A-A3BB-4966-98F7-C4BB8A18DA30}"/>
    <dgm:cxn modelId="{31C7E2E8-9E49-4905-B80A-7E419F1DE357}" srcId="{C4509FB0-A4E1-4BE2-8D07-99A7BE11CFBD}" destId="{B433343E-7213-4AC3-B532-0FD73BD9C72C}" srcOrd="0" destOrd="0" parTransId="{645FD172-E17B-425C-883D-6010768C9FD6}" sibTransId="{91A0E706-3E33-477F-AAA7-7A2B970D7B57}"/>
    <dgm:cxn modelId="{A7774667-8A24-4788-8A93-F3A012E08269}" type="presParOf" srcId="{CB4AACDC-F42B-4556-8517-81654DAA0466}" destId="{4C3D5193-87A3-4F4A-B11A-DAF607FB1FC1}" srcOrd="0" destOrd="0" presId="urn:microsoft.com/office/officeart/2018/5/layout/IconCircleLabelList"/>
    <dgm:cxn modelId="{3F014E03-10E4-405C-8405-332C40B5F226}" type="presParOf" srcId="{4C3D5193-87A3-4F4A-B11A-DAF607FB1FC1}" destId="{D1977F8F-BA76-4396-8414-114C01AB2486}" srcOrd="0" destOrd="0" presId="urn:microsoft.com/office/officeart/2018/5/layout/IconCircleLabelList"/>
    <dgm:cxn modelId="{EB8C56FE-6F5B-4999-82E6-A8DFEBAA165A}" type="presParOf" srcId="{4C3D5193-87A3-4F4A-B11A-DAF607FB1FC1}" destId="{B3FA637A-69C9-475C-B9B2-9DF008943D0B}" srcOrd="1" destOrd="0" presId="urn:microsoft.com/office/officeart/2018/5/layout/IconCircleLabelList"/>
    <dgm:cxn modelId="{06D741CB-5D03-40E8-A4D2-DB414BF3226C}" type="presParOf" srcId="{4C3D5193-87A3-4F4A-B11A-DAF607FB1FC1}" destId="{6F6233A9-604A-4F2D-BCA4-967DC0AE8BC2}" srcOrd="2" destOrd="0" presId="urn:microsoft.com/office/officeart/2018/5/layout/IconCircleLabelList"/>
    <dgm:cxn modelId="{A068CA81-3239-40C8-B518-DE0B37789021}" type="presParOf" srcId="{4C3D5193-87A3-4F4A-B11A-DAF607FB1FC1}" destId="{90E4B27F-5560-4161-9D0C-3410588BA0DE}" srcOrd="3" destOrd="0" presId="urn:microsoft.com/office/officeart/2018/5/layout/IconCircleLabelList"/>
    <dgm:cxn modelId="{51787346-5F76-444D-8C35-30AA8060C9E4}" type="presParOf" srcId="{CB4AACDC-F42B-4556-8517-81654DAA0466}" destId="{620E0292-DC3D-4B40-A5AF-111C296FB97D}" srcOrd="1" destOrd="0" presId="urn:microsoft.com/office/officeart/2018/5/layout/IconCircleLabelList"/>
    <dgm:cxn modelId="{770A2E2B-9ED5-4C06-8E1F-9999EC31DE23}" type="presParOf" srcId="{CB4AACDC-F42B-4556-8517-81654DAA0466}" destId="{5AB662C9-99FC-45D6-8B6E-6006C23B37E0}" srcOrd="2" destOrd="0" presId="urn:microsoft.com/office/officeart/2018/5/layout/IconCircleLabelList"/>
    <dgm:cxn modelId="{B00059B9-BF83-4063-BE55-EA1A4B572293}" type="presParOf" srcId="{5AB662C9-99FC-45D6-8B6E-6006C23B37E0}" destId="{E840D945-4C45-46EC-9271-20D6A67547B9}" srcOrd="0" destOrd="0" presId="urn:microsoft.com/office/officeart/2018/5/layout/IconCircleLabelList"/>
    <dgm:cxn modelId="{06B36BD0-3532-4E4B-8F0F-CB94C8C0A582}" type="presParOf" srcId="{5AB662C9-99FC-45D6-8B6E-6006C23B37E0}" destId="{1C044900-AA56-4B3A-A193-EBD4E2F3D831}" srcOrd="1" destOrd="0" presId="urn:microsoft.com/office/officeart/2018/5/layout/IconCircleLabelList"/>
    <dgm:cxn modelId="{BC20E7FC-CD55-4E8F-A5C4-64C8DB638061}" type="presParOf" srcId="{5AB662C9-99FC-45D6-8B6E-6006C23B37E0}" destId="{339460FE-C580-44B2-AB3F-6BA21DA815FF}" srcOrd="2" destOrd="0" presId="urn:microsoft.com/office/officeart/2018/5/layout/IconCircleLabelList"/>
    <dgm:cxn modelId="{3B0C5C1C-724D-409D-A152-29A3ECF666B7}" type="presParOf" srcId="{5AB662C9-99FC-45D6-8B6E-6006C23B37E0}" destId="{5948E468-3D05-4F02-BBAC-6327C787EC3A}" srcOrd="3" destOrd="0" presId="urn:microsoft.com/office/officeart/2018/5/layout/IconCircleLabelList"/>
    <dgm:cxn modelId="{CD64A8FF-6CB7-4DF2-8A2E-6907AF6022A5}" type="presParOf" srcId="{CB4AACDC-F42B-4556-8517-81654DAA0466}" destId="{E28DE30B-1FD1-4DA9-A2CC-CE38322C50C6}" srcOrd="3" destOrd="0" presId="urn:microsoft.com/office/officeart/2018/5/layout/IconCircleLabelList"/>
    <dgm:cxn modelId="{FE62DCDD-5171-4ACF-9CCE-4D0E8D6AF356}" type="presParOf" srcId="{CB4AACDC-F42B-4556-8517-81654DAA0466}" destId="{C02B1C15-A35F-4DB0-BBF7-3AFDBF4979FF}" srcOrd="4" destOrd="0" presId="urn:microsoft.com/office/officeart/2018/5/layout/IconCircleLabelList"/>
    <dgm:cxn modelId="{D69896AB-6853-4F1E-9C63-C86F47BD77F9}" type="presParOf" srcId="{C02B1C15-A35F-4DB0-BBF7-3AFDBF4979FF}" destId="{A278A482-4B5C-4E62-9B13-0516A277549F}" srcOrd="0" destOrd="0" presId="urn:microsoft.com/office/officeart/2018/5/layout/IconCircleLabelList"/>
    <dgm:cxn modelId="{23EB508E-FCD9-4807-B8BC-5AF4E88DB095}" type="presParOf" srcId="{C02B1C15-A35F-4DB0-BBF7-3AFDBF4979FF}" destId="{A4C828C9-E767-4BFD-968F-DD2C777B0D69}" srcOrd="1" destOrd="0" presId="urn:microsoft.com/office/officeart/2018/5/layout/IconCircleLabelList"/>
    <dgm:cxn modelId="{A0C31B3C-6526-43A1-85C1-CA6D90CAE33A}" type="presParOf" srcId="{C02B1C15-A35F-4DB0-BBF7-3AFDBF4979FF}" destId="{54EAB128-FFCD-4870-AFBD-0BB9185FD4DB}" srcOrd="2" destOrd="0" presId="urn:microsoft.com/office/officeart/2018/5/layout/IconCircleLabelList"/>
    <dgm:cxn modelId="{DA0BB957-3798-4024-9A6B-905C1F14C9F1}" type="presParOf" srcId="{C02B1C15-A35F-4DB0-BBF7-3AFDBF4979FF}" destId="{D08F9BC0-C12F-420E-8602-04049D8450CF}" srcOrd="3" destOrd="0" presId="urn:microsoft.com/office/officeart/2018/5/layout/IconCircleLabelList"/>
    <dgm:cxn modelId="{BB9A0B84-8599-4D27-94BF-FBA5208209AB}" type="presParOf" srcId="{CB4AACDC-F42B-4556-8517-81654DAA0466}" destId="{64465FBB-30F5-482C-BBD0-CD23753F4E1B}" srcOrd="5" destOrd="0" presId="urn:microsoft.com/office/officeart/2018/5/layout/IconCircleLabelList"/>
    <dgm:cxn modelId="{3BB1AE09-286B-4676-9345-1C6B85B4311B}" type="presParOf" srcId="{CB4AACDC-F42B-4556-8517-81654DAA0466}" destId="{0A8BB476-5629-4345-A01F-F46FE77602B2}" srcOrd="6" destOrd="0" presId="urn:microsoft.com/office/officeart/2018/5/layout/IconCircleLabelList"/>
    <dgm:cxn modelId="{731315A2-DE39-4087-B74C-A38596B166A0}" type="presParOf" srcId="{0A8BB476-5629-4345-A01F-F46FE77602B2}" destId="{263F3A90-B261-4AE9-9217-FA5314E8E9E0}" srcOrd="0" destOrd="0" presId="urn:microsoft.com/office/officeart/2018/5/layout/IconCircleLabelList"/>
    <dgm:cxn modelId="{DFB22D80-C888-470A-B319-D814C90624E2}" type="presParOf" srcId="{0A8BB476-5629-4345-A01F-F46FE77602B2}" destId="{E0998C67-F4EF-4D28-BA2C-E9B635812E78}" srcOrd="1" destOrd="0" presId="urn:microsoft.com/office/officeart/2018/5/layout/IconCircleLabelList"/>
    <dgm:cxn modelId="{D7F9A7AC-362D-4A2F-86DF-7BCE236E4758}" type="presParOf" srcId="{0A8BB476-5629-4345-A01F-F46FE77602B2}" destId="{2467D8C6-6702-4894-AA18-28E717753531}" srcOrd="2" destOrd="0" presId="urn:microsoft.com/office/officeart/2018/5/layout/IconCircleLabelList"/>
    <dgm:cxn modelId="{6B8C2075-62BA-48E2-ACC5-651800624CA9}" type="presParOf" srcId="{0A8BB476-5629-4345-A01F-F46FE77602B2}" destId="{B5D8A312-DDBE-4FC2-BE38-C09D7204757C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0DAE50B-0DB4-4C8E-8316-1709AF7164F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CA9BB9BC-F23D-40FB-8F94-B273CB94715E}">
      <dgm:prSet/>
      <dgm:spPr/>
      <dgm:t>
        <a:bodyPr/>
        <a:lstStyle/>
        <a:p>
          <a:r>
            <a:rPr lang="en-US"/>
            <a:t>Un firewall virtuale controlla il traffico tra diverse reti virtuali.</a:t>
          </a:r>
        </a:p>
      </dgm:t>
    </dgm:pt>
    <dgm:pt modelId="{BE6B6600-CC94-4273-9346-2ABB0C6E28F8}" type="parTrans" cxnId="{4EE400AD-43C3-4456-8078-D47B579E98A3}">
      <dgm:prSet/>
      <dgm:spPr/>
      <dgm:t>
        <a:bodyPr/>
        <a:lstStyle/>
        <a:p>
          <a:endParaRPr lang="en-US"/>
        </a:p>
      </dgm:t>
    </dgm:pt>
    <dgm:pt modelId="{296B056C-8DBE-4CEA-89F9-92EDA5434F21}" type="sibTrans" cxnId="{4EE400AD-43C3-4456-8078-D47B579E98A3}">
      <dgm:prSet/>
      <dgm:spPr/>
      <dgm:t>
        <a:bodyPr/>
        <a:lstStyle/>
        <a:p>
          <a:endParaRPr lang="en-US"/>
        </a:p>
      </dgm:t>
    </dgm:pt>
    <dgm:pt modelId="{625B9EE3-C22C-4607-8FC8-DEA0A76DA266}">
      <dgm:prSet/>
      <dgm:spPr/>
      <dgm:t>
        <a:bodyPr/>
        <a:lstStyle/>
        <a:p>
          <a:r>
            <a:rPr lang="en-US"/>
            <a:t>Permette di applicare regole di sicurezza.</a:t>
          </a:r>
        </a:p>
      </dgm:t>
    </dgm:pt>
    <dgm:pt modelId="{398908DE-556C-47EF-B5A5-9826FCE27905}" type="parTrans" cxnId="{BCB8D93F-FF89-453A-97C6-E635ADF02022}">
      <dgm:prSet/>
      <dgm:spPr/>
      <dgm:t>
        <a:bodyPr/>
        <a:lstStyle/>
        <a:p>
          <a:endParaRPr lang="en-US"/>
        </a:p>
      </dgm:t>
    </dgm:pt>
    <dgm:pt modelId="{4FFC24CD-2F63-4376-A81C-CB7B47742A42}" type="sibTrans" cxnId="{BCB8D93F-FF89-453A-97C6-E635ADF02022}">
      <dgm:prSet/>
      <dgm:spPr/>
      <dgm:t>
        <a:bodyPr/>
        <a:lstStyle/>
        <a:p>
          <a:endParaRPr lang="en-US"/>
        </a:p>
      </dgm:t>
    </dgm:pt>
    <dgm:pt modelId="{1F6A7787-5AA2-448C-944F-A1D2AF19CDFF}">
      <dgm:prSet/>
      <dgm:spPr/>
      <dgm:t>
        <a:bodyPr/>
        <a:lstStyle/>
        <a:p>
          <a:r>
            <a:rPr lang="en-US"/>
            <a:t>È molto usato negli ambienti cloud e virtualizzati.</a:t>
          </a:r>
        </a:p>
      </dgm:t>
    </dgm:pt>
    <dgm:pt modelId="{6D4C392F-BCD5-4BD7-9D47-2CFDC9923B09}" type="parTrans" cxnId="{EA09A596-295C-4E9A-A34C-2BEECAEC294C}">
      <dgm:prSet/>
      <dgm:spPr/>
      <dgm:t>
        <a:bodyPr/>
        <a:lstStyle/>
        <a:p>
          <a:endParaRPr lang="en-US"/>
        </a:p>
      </dgm:t>
    </dgm:pt>
    <dgm:pt modelId="{D9587723-A9AB-430F-BF57-97890046733F}" type="sibTrans" cxnId="{EA09A596-295C-4E9A-A34C-2BEECAEC294C}">
      <dgm:prSet/>
      <dgm:spPr/>
      <dgm:t>
        <a:bodyPr/>
        <a:lstStyle/>
        <a:p>
          <a:endParaRPr lang="en-US"/>
        </a:p>
      </dgm:t>
    </dgm:pt>
    <dgm:pt modelId="{86134E05-1A84-48DD-98CE-7375C844501E}" type="pres">
      <dgm:prSet presAssocID="{60DAE50B-0DB4-4C8E-8316-1709AF7164F8}" presName="root" presStyleCnt="0">
        <dgm:presLayoutVars>
          <dgm:dir/>
          <dgm:resizeHandles val="exact"/>
        </dgm:presLayoutVars>
      </dgm:prSet>
      <dgm:spPr/>
    </dgm:pt>
    <dgm:pt modelId="{89685D02-BD67-48BD-8581-EFD5F66AF090}" type="pres">
      <dgm:prSet presAssocID="{CA9BB9BC-F23D-40FB-8F94-B273CB94715E}" presName="compNode" presStyleCnt="0"/>
      <dgm:spPr/>
    </dgm:pt>
    <dgm:pt modelId="{B7C2507E-1665-4118-A84D-CBA0730E6ED1}" type="pres">
      <dgm:prSet presAssocID="{CA9BB9BC-F23D-40FB-8F94-B273CB94715E}" presName="bgRect" presStyleLbl="bgShp" presStyleIdx="0" presStyleCnt="3"/>
      <dgm:spPr/>
    </dgm:pt>
    <dgm:pt modelId="{E0ABC702-807A-459B-ACA1-7CF8439CA6FB}" type="pres">
      <dgm:prSet presAssocID="{CA9BB9BC-F23D-40FB-8F94-B273CB94715E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sconnesso"/>
        </a:ext>
      </dgm:extLst>
    </dgm:pt>
    <dgm:pt modelId="{03B51468-F90B-49B9-B2E2-E9E1115E4116}" type="pres">
      <dgm:prSet presAssocID="{CA9BB9BC-F23D-40FB-8F94-B273CB94715E}" presName="spaceRect" presStyleCnt="0"/>
      <dgm:spPr/>
    </dgm:pt>
    <dgm:pt modelId="{D011D2EA-A4D5-463C-BE05-2481308331C6}" type="pres">
      <dgm:prSet presAssocID="{CA9BB9BC-F23D-40FB-8F94-B273CB94715E}" presName="parTx" presStyleLbl="revTx" presStyleIdx="0" presStyleCnt="3">
        <dgm:presLayoutVars>
          <dgm:chMax val="0"/>
          <dgm:chPref val="0"/>
        </dgm:presLayoutVars>
      </dgm:prSet>
      <dgm:spPr/>
    </dgm:pt>
    <dgm:pt modelId="{3CAED85C-89E0-4852-831A-47A1AA7B1A10}" type="pres">
      <dgm:prSet presAssocID="{296B056C-8DBE-4CEA-89F9-92EDA5434F21}" presName="sibTrans" presStyleCnt="0"/>
      <dgm:spPr/>
    </dgm:pt>
    <dgm:pt modelId="{064ACA44-2EAA-407A-B3B4-B15CB13DDD67}" type="pres">
      <dgm:prSet presAssocID="{625B9EE3-C22C-4607-8FC8-DEA0A76DA266}" presName="compNode" presStyleCnt="0"/>
      <dgm:spPr/>
    </dgm:pt>
    <dgm:pt modelId="{4A0219DB-C002-4A59-A8D0-E05A663EAAA6}" type="pres">
      <dgm:prSet presAssocID="{625B9EE3-C22C-4607-8FC8-DEA0A76DA266}" presName="bgRect" presStyleLbl="bgShp" presStyleIdx="1" presStyleCnt="3"/>
      <dgm:spPr/>
    </dgm:pt>
    <dgm:pt modelId="{20EB1BE3-6651-4F90-8F52-94E1A7482257}" type="pres">
      <dgm:prSet presAssocID="{625B9EE3-C22C-4607-8FC8-DEA0A76DA266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locca"/>
        </a:ext>
      </dgm:extLst>
    </dgm:pt>
    <dgm:pt modelId="{E8F56D40-5C84-43CC-AF62-74912FB7ED6F}" type="pres">
      <dgm:prSet presAssocID="{625B9EE3-C22C-4607-8FC8-DEA0A76DA266}" presName="spaceRect" presStyleCnt="0"/>
      <dgm:spPr/>
    </dgm:pt>
    <dgm:pt modelId="{CFD8E7BD-13BC-4E78-AE7D-580091F2D318}" type="pres">
      <dgm:prSet presAssocID="{625B9EE3-C22C-4607-8FC8-DEA0A76DA266}" presName="parTx" presStyleLbl="revTx" presStyleIdx="1" presStyleCnt="3">
        <dgm:presLayoutVars>
          <dgm:chMax val="0"/>
          <dgm:chPref val="0"/>
        </dgm:presLayoutVars>
      </dgm:prSet>
      <dgm:spPr/>
    </dgm:pt>
    <dgm:pt modelId="{56EDDF04-8816-462E-8C86-3737F00A596D}" type="pres">
      <dgm:prSet presAssocID="{4FFC24CD-2F63-4376-A81C-CB7B47742A42}" presName="sibTrans" presStyleCnt="0"/>
      <dgm:spPr/>
    </dgm:pt>
    <dgm:pt modelId="{176D1E15-556B-4DEA-8C30-2AEFEFD77DB2}" type="pres">
      <dgm:prSet presAssocID="{1F6A7787-5AA2-448C-944F-A1D2AF19CDFF}" presName="compNode" presStyleCnt="0"/>
      <dgm:spPr/>
    </dgm:pt>
    <dgm:pt modelId="{37BB0F83-BFDB-4F84-976E-AD5F9DDA740F}" type="pres">
      <dgm:prSet presAssocID="{1F6A7787-5AA2-448C-944F-A1D2AF19CDFF}" presName="bgRect" presStyleLbl="bgShp" presStyleIdx="2" presStyleCnt="3"/>
      <dgm:spPr/>
    </dgm:pt>
    <dgm:pt modelId="{7837646E-42F5-49A6-9A28-85240EB71A46}" type="pres">
      <dgm:prSet presAssocID="{1F6A7787-5AA2-448C-944F-A1D2AF19CDFF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cobaleno"/>
        </a:ext>
      </dgm:extLst>
    </dgm:pt>
    <dgm:pt modelId="{5F0B7A62-E9B8-4A2C-8F4B-D1AD2069637D}" type="pres">
      <dgm:prSet presAssocID="{1F6A7787-5AA2-448C-944F-A1D2AF19CDFF}" presName="spaceRect" presStyleCnt="0"/>
      <dgm:spPr/>
    </dgm:pt>
    <dgm:pt modelId="{EC72C49E-CA70-477C-A778-41E126FDC4DB}" type="pres">
      <dgm:prSet presAssocID="{1F6A7787-5AA2-448C-944F-A1D2AF19CDF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68EFF14-D460-4C13-A8FB-5C9FC92683E1}" type="presOf" srcId="{625B9EE3-C22C-4607-8FC8-DEA0A76DA266}" destId="{CFD8E7BD-13BC-4E78-AE7D-580091F2D318}" srcOrd="0" destOrd="0" presId="urn:microsoft.com/office/officeart/2018/2/layout/IconVerticalSolidList"/>
    <dgm:cxn modelId="{BCB8D93F-FF89-453A-97C6-E635ADF02022}" srcId="{60DAE50B-0DB4-4C8E-8316-1709AF7164F8}" destId="{625B9EE3-C22C-4607-8FC8-DEA0A76DA266}" srcOrd="1" destOrd="0" parTransId="{398908DE-556C-47EF-B5A5-9826FCE27905}" sibTransId="{4FFC24CD-2F63-4376-A81C-CB7B47742A42}"/>
    <dgm:cxn modelId="{FA030550-570D-4C2C-B0E1-DD9F7191309A}" type="presOf" srcId="{1F6A7787-5AA2-448C-944F-A1D2AF19CDFF}" destId="{EC72C49E-CA70-477C-A778-41E126FDC4DB}" srcOrd="0" destOrd="0" presId="urn:microsoft.com/office/officeart/2018/2/layout/IconVerticalSolidList"/>
    <dgm:cxn modelId="{28DC7274-F050-4276-880E-563CB553AD03}" type="presOf" srcId="{60DAE50B-0DB4-4C8E-8316-1709AF7164F8}" destId="{86134E05-1A84-48DD-98CE-7375C844501E}" srcOrd="0" destOrd="0" presId="urn:microsoft.com/office/officeart/2018/2/layout/IconVerticalSolidList"/>
    <dgm:cxn modelId="{4A721A7C-A86D-426D-AC5A-609AD4461E52}" type="presOf" srcId="{CA9BB9BC-F23D-40FB-8F94-B273CB94715E}" destId="{D011D2EA-A4D5-463C-BE05-2481308331C6}" srcOrd="0" destOrd="0" presId="urn:microsoft.com/office/officeart/2018/2/layout/IconVerticalSolidList"/>
    <dgm:cxn modelId="{EA09A596-295C-4E9A-A34C-2BEECAEC294C}" srcId="{60DAE50B-0DB4-4C8E-8316-1709AF7164F8}" destId="{1F6A7787-5AA2-448C-944F-A1D2AF19CDFF}" srcOrd="2" destOrd="0" parTransId="{6D4C392F-BCD5-4BD7-9D47-2CFDC9923B09}" sibTransId="{D9587723-A9AB-430F-BF57-97890046733F}"/>
    <dgm:cxn modelId="{4EE400AD-43C3-4456-8078-D47B579E98A3}" srcId="{60DAE50B-0DB4-4C8E-8316-1709AF7164F8}" destId="{CA9BB9BC-F23D-40FB-8F94-B273CB94715E}" srcOrd="0" destOrd="0" parTransId="{BE6B6600-CC94-4273-9346-2ABB0C6E28F8}" sibTransId="{296B056C-8DBE-4CEA-89F9-92EDA5434F21}"/>
    <dgm:cxn modelId="{C9B8A9A7-29AA-4DC6-9E33-0C496A308EE0}" type="presParOf" srcId="{86134E05-1A84-48DD-98CE-7375C844501E}" destId="{89685D02-BD67-48BD-8581-EFD5F66AF090}" srcOrd="0" destOrd="0" presId="urn:microsoft.com/office/officeart/2018/2/layout/IconVerticalSolidList"/>
    <dgm:cxn modelId="{F1E1AD5A-BBC1-4F9F-8660-408C3C2025A7}" type="presParOf" srcId="{89685D02-BD67-48BD-8581-EFD5F66AF090}" destId="{B7C2507E-1665-4118-A84D-CBA0730E6ED1}" srcOrd="0" destOrd="0" presId="urn:microsoft.com/office/officeart/2018/2/layout/IconVerticalSolidList"/>
    <dgm:cxn modelId="{24D09DEF-EF03-44F7-97A6-ED77BC514EDB}" type="presParOf" srcId="{89685D02-BD67-48BD-8581-EFD5F66AF090}" destId="{E0ABC702-807A-459B-ACA1-7CF8439CA6FB}" srcOrd="1" destOrd="0" presId="urn:microsoft.com/office/officeart/2018/2/layout/IconVerticalSolidList"/>
    <dgm:cxn modelId="{BC8E2E22-576E-48C1-AE43-1F2BD0EB7D80}" type="presParOf" srcId="{89685D02-BD67-48BD-8581-EFD5F66AF090}" destId="{03B51468-F90B-49B9-B2E2-E9E1115E4116}" srcOrd="2" destOrd="0" presId="urn:microsoft.com/office/officeart/2018/2/layout/IconVerticalSolidList"/>
    <dgm:cxn modelId="{7AC713DE-922D-49B7-B62D-04EC1B2C2765}" type="presParOf" srcId="{89685D02-BD67-48BD-8581-EFD5F66AF090}" destId="{D011D2EA-A4D5-463C-BE05-2481308331C6}" srcOrd="3" destOrd="0" presId="urn:microsoft.com/office/officeart/2018/2/layout/IconVerticalSolidList"/>
    <dgm:cxn modelId="{D64E2BAA-3D06-4FBA-BB81-F7363283707E}" type="presParOf" srcId="{86134E05-1A84-48DD-98CE-7375C844501E}" destId="{3CAED85C-89E0-4852-831A-47A1AA7B1A10}" srcOrd="1" destOrd="0" presId="urn:microsoft.com/office/officeart/2018/2/layout/IconVerticalSolidList"/>
    <dgm:cxn modelId="{C89B0C31-1AE8-4CD1-AAC4-3582CFF909A2}" type="presParOf" srcId="{86134E05-1A84-48DD-98CE-7375C844501E}" destId="{064ACA44-2EAA-407A-B3B4-B15CB13DDD67}" srcOrd="2" destOrd="0" presId="urn:microsoft.com/office/officeart/2018/2/layout/IconVerticalSolidList"/>
    <dgm:cxn modelId="{C79119FD-D170-4181-A1FE-F363CD9909C7}" type="presParOf" srcId="{064ACA44-2EAA-407A-B3B4-B15CB13DDD67}" destId="{4A0219DB-C002-4A59-A8D0-E05A663EAAA6}" srcOrd="0" destOrd="0" presId="urn:microsoft.com/office/officeart/2018/2/layout/IconVerticalSolidList"/>
    <dgm:cxn modelId="{73DDD661-504C-45A7-94F7-D43C1BA35F0A}" type="presParOf" srcId="{064ACA44-2EAA-407A-B3B4-B15CB13DDD67}" destId="{20EB1BE3-6651-4F90-8F52-94E1A7482257}" srcOrd="1" destOrd="0" presId="urn:microsoft.com/office/officeart/2018/2/layout/IconVerticalSolidList"/>
    <dgm:cxn modelId="{4156E3DA-3BC2-4DFE-9620-1613DC4C632C}" type="presParOf" srcId="{064ACA44-2EAA-407A-B3B4-B15CB13DDD67}" destId="{E8F56D40-5C84-43CC-AF62-74912FB7ED6F}" srcOrd="2" destOrd="0" presId="urn:microsoft.com/office/officeart/2018/2/layout/IconVerticalSolidList"/>
    <dgm:cxn modelId="{7DEE6D52-FB4A-4BDD-99CF-C11EFE521D61}" type="presParOf" srcId="{064ACA44-2EAA-407A-B3B4-B15CB13DDD67}" destId="{CFD8E7BD-13BC-4E78-AE7D-580091F2D318}" srcOrd="3" destOrd="0" presId="urn:microsoft.com/office/officeart/2018/2/layout/IconVerticalSolidList"/>
    <dgm:cxn modelId="{57ED0C0C-59C5-411D-A1AF-326C47C21C1E}" type="presParOf" srcId="{86134E05-1A84-48DD-98CE-7375C844501E}" destId="{56EDDF04-8816-462E-8C86-3737F00A596D}" srcOrd="3" destOrd="0" presId="urn:microsoft.com/office/officeart/2018/2/layout/IconVerticalSolidList"/>
    <dgm:cxn modelId="{39BC8789-C6EB-4729-A0E4-10984DF2680F}" type="presParOf" srcId="{86134E05-1A84-48DD-98CE-7375C844501E}" destId="{176D1E15-556B-4DEA-8C30-2AEFEFD77DB2}" srcOrd="4" destOrd="0" presId="urn:microsoft.com/office/officeart/2018/2/layout/IconVerticalSolidList"/>
    <dgm:cxn modelId="{505EB9CF-A4B1-400F-BF82-6CC93E936248}" type="presParOf" srcId="{176D1E15-556B-4DEA-8C30-2AEFEFD77DB2}" destId="{37BB0F83-BFDB-4F84-976E-AD5F9DDA740F}" srcOrd="0" destOrd="0" presId="urn:microsoft.com/office/officeart/2018/2/layout/IconVerticalSolidList"/>
    <dgm:cxn modelId="{E73504D6-CFF3-46C2-94E6-5983242B330D}" type="presParOf" srcId="{176D1E15-556B-4DEA-8C30-2AEFEFD77DB2}" destId="{7837646E-42F5-49A6-9A28-85240EB71A46}" srcOrd="1" destOrd="0" presId="urn:microsoft.com/office/officeart/2018/2/layout/IconVerticalSolidList"/>
    <dgm:cxn modelId="{C9849A93-A9A0-44CF-A0C3-52BF82BFF445}" type="presParOf" srcId="{176D1E15-556B-4DEA-8C30-2AEFEFD77DB2}" destId="{5F0B7A62-E9B8-4A2C-8F4B-D1AD2069637D}" srcOrd="2" destOrd="0" presId="urn:microsoft.com/office/officeart/2018/2/layout/IconVerticalSolidList"/>
    <dgm:cxn modelId="{FAEE7382-7EBE-4933-9896-5CDA3D0F8168}" type="presParOf" srcId="{176D1E15-556B-4DEA-8C30-2AEFEFD77DB2}" destId="{EC72C49E-CA70-477C-A778-41E126FDC4D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C5F1FD-618A-43F8-8D94-6532F2BF29CF}">
      <dsp:nvSpPr>
        <dsp:cNvPr id="0" name=""/>
        <dsp:cNvSpPr/>
      </dsp:nvSpPr>
      <dsp:spPr>
        <a:xfrm>
          <a:off x="0" y="1924"/>
          <a:ext cx="4435078" cy="97541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ED7D11-49A7-4E1D-82DA-2D80CDB51B1B}">
      <dsp:nvSpPr>
        <dsp:cNvPr id="0" name=""/>
        <dsp:cNvSpPr/>
      </dsp:nvSpPr>
      <dsp:spPr>
        <a:xfrm>
          <a:off x="295064" y="221393"/>
          <a:ext cx="536480" cy="53648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77340E-80B2-40F7-A3CC-5B23D30629C5}">
      <dsp:nvSpPr>
        <dsp:cNvPr id="0" name=""/>
        <dsp:cNvSpPr/>
      </dsp:nvSpPr>
      <dsp:spPr>
        <a:xfrm>
          <a:off x="1126608" y="1924"/>
          <a:ext cx="3308469" cy="975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32" tIns="103232" rIns="103232" bIns="10323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Comprendere come funziona la rete nelle piattaforme di virtualizzazione.</a:t>
          </a:r>
        </a:p>
      </dsp:txBody>
      <dsp:txXfrm>
        <a:off x="1126608" y="1924"/>
        <a:ext cx="3308469" cy="975418"/>
      </dsp:txXfrm>
    </dsp:sp>
    <dsp:sp modelId="{20CF605A-7214-4930-AC4F-DDDC7B27E8B8}">
      <dsp:nvSpPr>
        <dsp:cNvPr id="0" name=""/>
        <dsp:cNvSpPr/>
      </dsp:nvSpPr>
      <dsp:spPr>
        <a:xfrm>
          <a:off x="0" y="1221197"/>
          <a:ext cx="4435078" cy="97541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F17B54-AFE2-4E6C-A945-9EB4B1A0C7A7}">
      <dsp:nvSpPr>
        <dsp:cNvPr id="0" name=""/>
        <dsp:cNvSpPr/>
      </dsp:nvSpPr>
      <dsp:spPr>
        <a:xfrm>
          <a:off x="295064" y="1440667"/>
          <a:ext cx="536480" cy="53648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C236A6-5F99-4CBD-B6EB-4597187F5910}">
      <dsp:nvSpPr>
        <dsp:cNvPr id="0" name=""/>
        <dsp:cNvSpPr/>
      </dsp:nvSpPr>
      <dsp:spPr>
        <a:xfrm>
          <a:off x="1126608" y="1221197"/>
          <a:ext cx="3308469" cy="975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32" tIns="103232" rIns="103232" bIns="10323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Configurare diverse modalità di rete per le macchine virtuali.</a:t>
          </a:r>
        </a:p>
      </dsp:txBody>
      <dsp:txXfrm>
        <a:off x="1126608" y="1221197"/>
        <a:ext cx="3308469" cy="975418"/>
      </dsp:txXfrm>
    </dsp:sp>
    <dsp:sp modelId="{D51B207F-6171-4728-A2A6-0AC6D7006BF4}">
      <dsp:nvSpPr>
        <dsp:cNvPr id="0" name=""/>
        <dsp:cNvSpPr/>
      </dsp:nvSpPr>
      <dsp:spPr>
        <a:xfrm>
          <a:off x="0" y="2440471"/>
          <a:ext cx="4435078" cy="97541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644C9D-F252-4349-9895-77EC2E2E7AAB}">
      <dsp:nvSpPr>
        <dsp:cNvPr id="0" name=""/>
        <dsp:cNvSpPr/>
      </dsp:nvSpPr>
      <dsp:spPr>
        <a:xfrm>
          <a:off x="295064" y="2659940"/>
          <a:ext cx="536480" cy="53648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9FBE75-6380-4BA9-B7EC-A333B55F731F}">
      <dsp:nvSpPr>
        <dsp:cNvPr id="0" name=""/>
        <dsp:cNvSpPr/>
      </dsp:nvSpPr>
      <dsp:spPr>
        <a:xfrm>
          <a:off x="1126608" y="2440471"/>
          <a:ext cx="3308469" cy="975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32" tIns="103232" rIns="103232" bIns="10323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Capire il concetto di isolamento e segmentazione di rete.</a:t>
          </a:r>
        </a:p>
      </dsp:txBody>
      <dsp:txXfrm>
        <a:off x="1126608" y="2440471"/>
        <a:ext cx="3308469" cy="975418"/>
      </dsp:txXfrm>
    </dsp:sp>
    <dsp:sp modelId="{A66F665B-8D03-402C-81A6-33F83D763493}">
      <dsp:nvSpPr>
        <dsp:cNvPr id="0" name=""/>
        <dsp:cNvSpPr/>
      </dsp:nvSpPr>
      <dsp:spPr>
        <a:xfrm>
          <a:off x="0" y="3659744"/>
          <a:ext cx="4435078" cy="97541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EC35FB-B570-4ADE-AECA-50918683CC63}">
      <dsp:nvSpPr>
        <dsp:cNvPr id="0" name=""/>
        <dsp:cNvSpPr/>
      </dsp:nvSpPr>
      <dsp:spPr>
        <a:xfrm>
          <a:off x="295064" y="3879213"/>
          <a:ext cx="536480" cy="53648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15CB3C-02E5-4EEC-ADDC-6E77D2EA5E28}">
      <dsp:nvSpPr>
        <dsp:cNvPr id="0" name=""/>
        <dsp:cNvSpPr/>
      </dsp:nvSpPr>
      <dsp:spPr>
        <a:xfrm>
          <a:off x="1126608" y="3659744"/>
          <a:ext cx="3308469" cy="975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32" tIns="103232" rIns="103232" bIns="10323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Applicare questi concetti in un laboratorio con KVM o altri hypervisor.</a:t>
          </a:r>
        </a:p>
      </dsp:txBody>
      <dsp:txXfrm>
        <a:off x="1126608" y="3659744"/>
        <a:ext cx="3308469" cy="9754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0E8711-4C60-7E47-AB43-079CA9CF0517}">
      <dsp:nvSpPr>
        <dsp:cNvPr id="0" name=""/>
        <dsp:cNvSpPr/>
      </dsp:nvSpPr>
      <dsp:spPr>
        <a:xfrm>
          <a:off x="0" y="0"/>
          <a:ext cx="6122788" cy="111696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Una rete virtuale è una rete creata tramite software all’interno di un hypervisor.</a:t>
          </a:r>
        </a:p>
      </dsp:txBody>
      <dsp:txXfrm>
        <a:off x="32715" y="32715"/>
        <a:ext cx="4917492" cy="1051538"/>
      </dsp:txXfrm>
    </dsp:sp>
    <dsp:sp modelId="{D4190F5C-157E-0641-9700-8294E06B9DF5}">
      <dsp:nvSpPr>
        <dsp:cNvPr id="0" name=""/>
        <dsp:cNvSpPr/>
      </dsp:nvSpPr>
      <dsp:spPr>
        <a:xfrm>
          <a:off x="540246" y="1303129"/>
          <a:ext cx="6122788" cy="1116968"/>
        </a:xfrm>
        <a:prstGeom prst="roundRect">
          <a:avLst>
            <a:gd name="adj" fmla="val 10000"/>
          </a:avLst>
        </a:prstGeom>
        <a:solidFill>
          <a:schemeClr val="accent2">
            <a:hueOff val="-1696488"/>
            <a:satOff val="5592"/>
            <a:lumOff val="598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Le macchine virtuali possono comunicare tra loro come se fossero collegate a uno switch fisico.</a:t>
          </a:r>
        </a:p>
      </dsp:txBody>
      <dsp:txXfrm>
        <a:off x="572961" y="1335844"/>
        <a:ext cx="4791083" cy="1051538"/>
      </dsp:txXfrm>
    </dsp:sp>
    <dsp:sp modelId="{977B86BF-1A96-3042-A5B4-89A0A02C1EB7}">
      <dsp:nvSpPr>
        <dsp:cNvPr id="0" name=""/>
        <dsp:cNvSpPr/>
      </dsp:nvSpPr>
      <dsp:spPr>
        <a:xfrm>
          <a:off x="1080492" y="2606258"/>
          <a:ext cx="6122788" cy="1116968"/>
        </a:xfrm>
        <a:prstGeom prst="roundRect">
          <a:avLst>
            <a:gd name="adj" fmla="val 10000"/>
          </a:avLst>
        </a:prstGeom>
        <a:solidFill>
          <a:schemeClr val="accent2">
            <a:hueOff val="-3392975"/>
            <a:satOff val="11185"/>
            <a:lumOff val="119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Questo permette di costruire infrastrutture di rete complesse senza hardware aggiuntivo.</a:t>
          </a:r>
        </a:p>
      </dsp:txBody>
      <dsp:txXfrm>
        <a:off x="1113207" y="2638973"/>
        <a:ext cx="4791083" cy="1051538"/>
      </dsp:txXfrm>
    </dsp:sp>
    <dsp:sp modelId="{8534CFFC-71C7-C54C-8AA2-3DD1EEF48EB5}">
      <dsp:nvSpPr>
        <dsp:cNvPr id="0" name=""/>
        <dsp:cNvSpPr/>
      </dsp:nvSpPr>
      <dsp:spPr>
        <a:xfrm>
          <a:off x="5396759" y="847034"/>
          <a:ext cx="726029" cy="72602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5560116" y="847034"/>
        <a:ext cx="399315" cy="546337"/>
      </dsp:txXfrm>
    </dsp:sp>
    <dsp:sp modelId="{54591852-18A8-E641-980A-2B6F2FACBA7B}">
      <dsp:nvSpPr>
        <dsp:cNvPr id="0" name=""/>
        <dsp:cNvSpPr/>
      </dsp:nvSpPr>
      <dsp:spPr>
        <a:xfrm>
          <a:off x="5937005" y="2142717"/>
          <a:ext cx="726029" cy="72602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192819"/>
            <a:satOff val="16804"/>
            <a:lumOff val="2495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4192819"/>
              <a:satOff val="16804"/>
              <a:lumOff val="24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6100362" y="2142717"/>
        <a:ext cx="399315" cy="5463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9A4B83-96DD-4107-96F4-C01729B4D364}">
      <dsp:nvSpPr>
        <dsp:cNvPr id="0" name=""/>
        <dsp:cNvSpPr/>
      </dsp:nvSpPr>
      <dsp:spPr>
        <a:xfrm>
          <a:off x="0" y="454"/>
          <a:ext cx="7203281" cy="10635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493072-0559-4178-85AA-ABC3297C6FB4}">
      <dsp:nvSpPr>
        <dsp:cNvPr id="0" name=""/>
        <dsp:cNvSpPr/>
      </dsp:nvSpPr>
      <dsp:spPr>
        <a:xfrm>
          <a:off x="321714" y="239746"/>
          <a:ext cx="584935" cy="58493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CAE305-F641-4779-ABC7-DE091DBDCA87}">
      <dsp:nvSpPr>
        <dsp:cNvPr id="0" name=""/>
        <dsp:cNvSpPr/>
      </dsp:nvSpPr>
      <dsp:spPr>
        <a:xfrm>
          <a:off x="1228364" y="454"/>
          <a:ext cx="5974916" cy="1063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556" tIns="112556" rIns="112556" bIns="11255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Le macchine virtuali utilizzano indirizzi IP come qualsiasi altro computer.</a:t>
          </a:r>
        </a:p>
      </dsp:txBody>
      <dsp:txXfrm>
        <a:off x="1228364" y="454"/>
        <a:ext cx="5974916" cy="1063519"/>
      </dsp:txXfrm>
    </dsp:sp>
    <dsp:sp modelId="{6BC5A941-FCEF-4410-98E2-6DDAB9CFC548}">
      <dsp:nvSpPr>
        <dsp:cNvPr id="0" name=""/>
        <dsp:cNvSpPr/>
      </dsp:nvSpPr>
      <dsp:spPr>
        <a:xfrm>
          <a:off x="0" y="1329853"/>
          <a:ext cx="7203281" cy="106351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D6EB7A-65D5-4806-B5AB-849DF1386446}">
      <dsp:nvSpPr>
        <dsp:cNvPr id="0" name=""/>
        <dsp:cNvSpPr/>
      </dsp:nvSpPr>
      <dsp:spPr>
        <a:xfrm>
          <a:off x="321714" y="1569145"/>
          <a:ext cx="584935" cy="58493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EFD183-B252-447E-B507-A42983EDD532}">
      <dsp:nvSpPr>
        <dsp:cNvPr id="0" name=""/>
        <dsp:cNvSpPr/>
      </dsp:nvSpPr>
      <dsp:spPr>
        <a:xfrm>
          <a:off x="1228364" y="1329853"/>
          <a:ext cx="5974916" cy="1063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556" tIns="112556" rIns="112556" bIns="11255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Possono ricevere IP tramite DHCP oppure essere configurate con IP statico.</a:t>
          </a:r>
        </a:p>
      </dsp:txBody>
      <dsp:txXfrm>
        <a:off x="1228364" y="1329853"/>
        <a:ext cx="5974916" cy="1063519"/>
      </dsp:txXfrm>
    </dsp:sp>
    <dsp:sp modelId="{E276D20C-0A15-4977-BAB2-F756B8D969B5}">
      <dsp:nvSpPr>
        <dsp:cNvPr id="0" name=""/>
        <dsp:cNvSpPr/>
      </dsp:nvSpPr>
      <dsp:spPr>
        <a:xfrm>
          <a:off x="0" y="2659253"/>
          <a:ext cx="7203281" cy="106351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5627A4-2A10-4106-B32F-7E93A703275B}">
      <dsp:nvSpPr>
        <dsp:cNvPr id="0" name=""/>
        <dsp:cNvSpPr/>
      </dsp:nvSpPr>
      <dsp:spPr>
        <a:xfrm>
          <a:off x="321714" y="2898544"/>
          <a:ext cx="584935" cy="58493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6A5E5F-529C-4F75-A3E4-F41040F82A4B}">
      <dsp:nvSpPr>
        <dsp:cNvPr id="0" name=""/>
        <dsp:cNvSpPr/>
      </dsp:nvSpPr>
      <dsp:spPr>
        <a:xfrm>
          <a:off x="1228364" y="2659253"/>
          <a:ext cx="5974916" cy="1063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556" tIns="112556" rIns="112556" bIns="11255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Una corretta configurazione IP è essenziale per il funzionamento della rete.</a:t>
          </a:r>
        </a:p>
      </dsp:txBody>
      <dsp:txXfrm>
        <a:off x="1228364" y="2659253"/>
        <a:ext cx="5974916" cy="10635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977F8F-BA76-4396-8414-114C01AB2486}">
      <dsp:nvSpPr>
        <dsp:cNvPr id="0" name=""/>
        <dsp:cNvSpPr/>
      </dsp:nvSpPr>
      <dsp:spPr>
        <a:xfrm>
          <a:off x="312619" y="907121"/>
          <a:ext cx="970400" cy="9704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FA637A-69C9-475C-B9B2-9DF008943D0B}">
      <dsp:nvSpPr>
        <dsp:cNvPr id="0" name=""/>
        <dsp:cNvSpPr/>
      </dsp:nvSpPr>
      <dsp:spPr>
        <a:xfrm>
          <a:off x="519426" y="1113927"/>
          <a:ext cx="556787" cy="55678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E4B27F-5560-4161-9D0C-3410588BA0DE}">
      <dsp:nvSpPr>
        <dsp:cNvPr id="0" name=""/>
        <dsp:cNvSpPr/>
      </dsp:nvSpPr>
      <dsp:spPr>
        <a:xfrm>
          <a:off x="2409" y="2179777"/>
          <a:ext cx="1590820" cy="63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Rete di management.</a:t>
          </a:r>
        </a:p>
      </dsp:txBody>
      <dsp:txXfrm>
        <a:off x="2409" y="2179777"/>
        <a:ext cx="1590820" cy="636328"/>
      </dsp:txXfrm>
    </dsp:sp>
    <dsp:sp modelId="{E840D945-4C45-46EC-9271-20D6A67547B9}">
      <dsp:nvSpPr>
        <dsp:cNvPr id="0" name=""/>
        <dsp:cNvSpPr/>
      </dsp:nvSpPr>
      <dsp:spPr>
        <a:xfrm>
          <a:off x="2181833" y="907121"/>
          <a:ext cx="970400" cy="9704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044900-AA56-4B3A-A193-EBD4E2F3D831}">
      <dsp:nvSpPr>
        <dsp:cNvPr id="0" name=""/>
        <dsp:cNvSpPr/>
      </dsp:nvSpPr>
      <dsp:spPr>
        <a:xfrm>
          <a:off x="2388640" y="1113927"/>
          <a:ext cx="556787" cy="55678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48E468-3D05-4F02-BBAC-6327C787EC3A}">
      <dsp:nvSpPr>
        <dsp:cNvPr id="0" name=""/>
        <dsp:cNvSpPr/>
      </dsp:nvSpPr>
      <dsp:spPr>
        <a:xfrm>
          <a:off x="1871623" y="2179777"/>
          <a:ext cx="1590820" cy="63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Rete server.</a:t>
          </a:r>
        </a:p>
      </dsp:txBody>
      <dsp:txXfrm>
        <a:off x="1871623" y="2179777"/>
        <a:ext cx="1590820" cy="636328"/>
      </dsp:txXfrm>
    </dsp:sp>
    <dsp:sp modelId="{A278A482-4B5C-4E62-9B13-0516A277549F}">
      <dsp:nvSpPr>
        <dsp:cNvPr id="0" name=""/>
        <dsp:cNvSpPr/>
      </dsp:nvSpPr>
      <dsp:spPr>
        <a:xfrm>
          <a:off x="4051047" y="907121"/>
          <a:ext cx="970400" cy="9704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C828C9-E767-4BFD-968F-DD2C777B0D69}">
      <dsp:nvSpPr>
        <dsp:cNvPr id="0" name=""/>
        <dsp:cNvSpPr/>
      </dsp:nvSpPr>
      <dsp:spPr>
        <a:xfrm>
          <a:off x="4257853" y="1113927"/>
          <a:ext cx="556787" cy="55678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8F9BC0-C12F-420E-8602-04049D8450CF}">
      <dsp:nvSpPr>
        <dsp:cNvPr id="0" name=""/>
        <dsp:cNvSpPr/>
      </dsp:nvSpPr>
      <dsp:spPr>
        <a:xfrm>
          <a:off x="3740837" y="2179777"/>
          <a:ext cx="1590820" cy="63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Rete utenti.</a:t>
          </a:r>
        </a:p>
      </dsp:txBody>
      <dsp:txXfrm>
        <a:off x="3740837" y="2179777"/>
        <a:ext cx="1590820" cy="636328"/>
      </dsp:txXfrm>
    </dsp:sp>
    <dsp:sp modelId="{263F3A90-B261-4AE9-9217-FA5314E8E9E0}">
      <dsp:nvSpPr>
        <dsp:cNvPr id="0" name=""/>
        <dsp:cNvSpPr/>
      </dsp:nvSpPr>
      <dsp:spPr>
        <a:xfrm>
          <a:off x="5920261" y="907121"/>
          <a:ext cx="970400" cy="9704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998C67-F4EF-4D28-BA2C-E9B635812E78}">
      <dsp:nvSpPr>
        <dsp:cNvPr id="0" name=""/>
        <dsp:cNvSpPr/>
      </dsp:nvSpPr>
      <dsp:spPr>
        <a:xfrm>
          <a:off x="6127067" y="1113927"/>
          <a:ext cx="556787" cy="55678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D8A312-DDBE-4FC2-BE38-C09D7204757C}">
      <dsp:nvSpPr>
        <dsp:cNvPr id="0" name=""/>
        <dsp:cNvSpPr/>
      </dsp:nvSpPr>
      <dsp:spPr>
        <a:xfrm>
          <a:off x="5610051" y="2179777"/>
          <a:ext cx="1590820" cy="63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DMZ per servizi esposti su internet.</a:t>
          </a:r>
        </a:p>
      </dsp:txBody>
      <dsp:txXfrm>
        <a:off x="5610051" y="2179777"/>
        <a:ext cx="1590820" cy="6363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C2507E-1665-4118-A84D-CBA0730E6ED1}">
      <dsp:nvSpPr>
        <dsp:cNvPr id="0" name=""/>
        <dsp:cNvSpPr/>
      </dsp:nvSpPr>
      <dsp:spPr>
        <a:xfrm>
          <a:off x="0" y="454"/>
          <a:ext cx="7203281" cy="10635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ABC702-807A-459B-ACA1-7CF8439CA6FB}">
      <dsp:nvSpPr>
        <dsp:cNvPr id="0" name=""/>
        <dsp:cNvSpPr/>
      </dsp:nvSpPr>
      <dsp:spPr>
        <a:xfrm>
          <a:off x="321714" y="239746"/>
          <a:ext cx="584935" cy="58493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11D2EA-A4D5-463C-BE05-2481308331C6}">
      <dsp:nvSpPr>
        <dsp:cNvPr id="0" name=""/>
        <dsp:cNvSpPr/>
      </dsp:nvSpPr>
      <dsp:spPr>
        <a:xfrm>
          <a:off x="1228364" y="454"/>
          <a:ext cx="5974916" cy="1063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556" tIns="112556" rIns="112556" bIns="11255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Un firewall virtuale controlla il traffico tra diverse reti virtuali.</a:t>
          </a:r>
        </a:p>
      </dsp:txBody>
      <dsp:txXfrm>
        <a:off x="1228364" y="454"/>
        <a:ext cx="5974916" cy="1063519"/>
      </dsp:txXfrm>
    </dsp:sp>
    <dsp:sp modelId="{4A0219DB-C002-4A59-A8D0-E05A663EAAA6}">
      <dsp:nvSpPr>
        <dsp:cNvPr id="0" name=""/>
        <dsp:cNvSpPr/>
      </dsp:nvSpPr>
      <dsp:spPr>
        <a:xfrm>
          <a:off x="0" y="1329853"/>
          <a:ext cx="7203281" cy="106351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EB1BE3-6651-4F90-8F52-94E1A7482257}">
      <dsp:nvSpPr>
        <dsp:cNvPr id="0" name=""/>
        <dsp:cNvSpPr/>
      </dsp:nvSpPr>
      <dsp:spPr>
        <a:xfrm>
          <a:off x="321714" y="1569145"/>
          <a:ext cx="584935" cy="58493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D8E7BD-13BC-4E78-AE7D-580091F2D318}">
      <dsp:nvSpPr>
        <dsp:cNvPr id="0" name=""/>
        <dsp:cNvSpPr/>
      </dsp:nvSpPr>
      <dsp:spPr>
        <a:xfrm>
          <a:off x="1228364" y="1329853"/>
          <a:ext cx="5974916" cy="1063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556" tIns="112556" rIns="112556" bIns="11255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Permette di applicare regole di sicurezza.</a:t>
          </a:r>
        </a:p>
      </dsp:txBody>
      <dsp:txXfrm>
        <a:off x="1228364" y="1329853"/>
        <a:ext cx="5974916" cy="1063519"/>
      </dsp:txXfrm>
    </dsp:sp>
    <dsp:sp modelId="{37BB0F83-BFDB-4F84-976E-AD5F9DDA740F}">
      <dsp:nvSpPr>
        <dsp:cNvPr id="0" name=""/>
        <dsp:cNvSpPr/>
      </dsp:nvSpPr>
      <dsp:spPr>
        <a:xfrm>
          <a:off x="0" y="2659253"/>
          <a:ext cx="7203281" cy="106351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37646E-42F5-49A6-9A28-85240EB71A46}">
      <dsp:nvSpPr>
        <dsp:cNvPr id="0" name=""/>
        <dsp:cNvSpPr/>
      </dsp:nvSpPr>
      <dsp:spPr>
        <a:xfrm>
          <a:off x="321714" y="2898544"/>
          <a:ext cx="584935" cy="58493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72C49E-CA70-477C-A778-41E126FDC4DB}">
      <dsp:nvSpPr>
        <dsp:cNvPr id="0" name=""/>
        <dsp:cNvSpPr/>
      </dsp:nvSpPr>
      <dsp:spPr>
        <a:xfrm>
          <a:off x="1228364" y="2659253"/>
          <a:ext cx="5974916" cy="1063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556" tIns="112556" rIns="112556" bIns="11255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È molto usato negli ambienti cloud e virtualizzati.</a:t>
          </a:r>
        </a:p>
      </dsp:txBody>
      <dsp:txXfrm>
        <a:off x="1228364" y="2659253"/>
        <a:ext cx="5974916" cy="10635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2824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80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7667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7807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4563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3836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845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80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983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4025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984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17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client=safari&amp;rls=en&amp;q=Microsegmentazione&amp;ie=UTF-8&amp;oe=UTF-8&amp;ved=2ahUKEwiLpIv604qTAxUW_rsIHdRJF2QQgK4QegYIAQgCEAE" TargetMode="External"/><Relationship Id="rId2" Type="http://schemas.openxmlformats.org/officeDocument/2006/relationships/hyperlink" Target="https://www.google.com/search?client=safari&amp;rls=en&amp;q=mai+fidarsi%2C+verificare+sempre&amp;ie=UTF-8&amp;oe=UTF-8&amp;ved=2ahUKEwiLpIv604qTAxUW_rsIHdRJF2QQgK4QegYIAQgAEAQ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client=safari&amp;rls=en&amp;q=Virtual+Local+Area+Network&amp;ie=UTF-8&amp;oe=UTF-8&amp;ved=2ahUKEwi3wb_C74qTAxUzygIHHeULEMQQgK4QegYIAQgAEAM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t.wikipedia.org/wiki/IEEE_802.3" TargetMode="External"/><Relationship Id="rId2" Type="http://schemas.openxmlformats.org/officeDocument/2006/relationships/hyperlink" Target="https://it.wikipedia.org/wiki/Pacchetto_(reti)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it.wikipedia.org/wiki/Livello_applicazioni" TargetMode="External"/><Relationship Id="rId3" Type="http://schemas.openxmlformats.org/officeDocument/2006/relationships/hyperlink" Target="https://it.wikipedia.org/wiki/Protocollo_di_rete" TargetMode="External"/><Relationship Id="rId7" Type="http://schemas.openxmlformats.org/officeDocument/2006/relationships/hyperlink" Target="https://it.wikipedia.org/wiki/Indirizzo_IP" TargetMode="External"/><Relationship Id="rId2" Type="http://schemas.openxmlformats.org/officeDocument/2006/relationships/hyperlink" Target="https://it.wikipedia.org/wiki/IEEE_802.1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t.wikipedia.org/wiki/MAC_Address" TargetMode="External"/><Relationship Id="rId5" Type="http://schemas.openxmlformats.org/officeDocument/2006/relationships/hyperlink" Target="https://it.wikipedia.org/wiki/Internetwork_Packet_Exchange" TargetMode="External"/><Relationship Id="rId4" Type="http://schemas.openxmlformats.org/officeDocument/2006/relationships/hyperlink" Target="https://it.wikipedia.org/wiki/Internet_Protoco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Lezione 4 – Reti Virtuali e Segmentazione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 questa lezione analizziamo come funziona la rete nelle infrastrutture virtualizzate.</a:t>
            </a:r>
          </a:p>
          <a:p>
            <a:r>
              <a:t>L’obiettivo è capire come collegare le macchine virtuali tra loro e con la rete fisica.</a:t>
            </a:r>
          </a:p>
          <a:p>
            <a:r>
              <a:t>Impareremo anche i concetti di segmentazione di rete, fondamentali per sicurezza e cybersecurity.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Modalità NAT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 modalità NAT (Network Address Translation) permette alle VM di accedere a internet tramite l’host.</a:t>
            </a:r>
          </a:p>
          <a:p>
            <a:r>
              <a:t>Le VM hanno indirizzi privati e non sono direttamente visibili dalla rete esterna.</a:t>
            </a:r>
          </a:p>
          <a:p>
            <a:r>
              <a:t>Questa modalità è utile per ambienti isolati e laboratori.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Modalità Bridged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 modalità Bridged la VM si comporta come un computer collegato direttamente alla rete.</a:t>
            </a:r>
          </a:p>
          <a:p>
            <a:r>
              <a:t>Ottiene un indirizzo IP dalla rete locale.</a:t>
            </a:r>
          </a:p>
          <a:p>
            <a:r>
              <a:t>Può essere raggiunta da altri dispositivi della LAN.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Modalità Host‑Only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La </a:t>
            </a:r>
            <a:r>
              <a:rPr dirty="0" err="1"/>
              <a:t>modalità</a:t>
            </a:r>
            <a:r>
              <a:rPr dirty="0"/>
              <a:t> Host‑Only </a:t>
            </a:r>
            <a:r>
              <a:rPr dirty="0" err="1"/>
              <a:t>crea</a:t>
            </a:r>
            <a:r>
              <a:rPr dirty="0"/>
              <a:t> </a:t>
            </a:r>
            <a:r>
              <a:rPr dirty="0" err="1"/>
              <a:t>una</a:t>
            </a:r>
            <a:r>
              <a:rPr dirty="0"/>
              <a:t> rete </a:t>
            </a:r>
            <a:r>
              <a:rPr dirty="0" err="1"/>
              <a:t>privata</a:t>
            </a:r>
            <a:r>
              <a:rPr dirty="0"/>
              <a:t> </a:t>
            </a:r>
            <a:r>
              <a:rPr dirty="0" err="1"/>
              <a:t>tra</a:t>
            </a:r>
            <a:r>
              <a:rPr dirty="0"/>
              <a:t> host e VM.</a:t>
            </a:r>
          </a:p>
          <a:p>
            <a:r>
              <a:rPr dirty="0"/>
              <a:t>Le </a:t>
            </a:r>
            <a:r>
              <a:rPr dirty="0" err="1"/>
              <a:t>macchine</a:t>
            </a:r>
            <a:r>
              <a:rPr dirty="0"/>
              <a:t> </a:t>
            </a:r>
            <a:r>
              <a:rPr dirty="0" err="1"/>
              <a:t>virtuali</a:t>
            </a:r>
            <a:r>
              <a:rPr dirty="0"/>
              <a:t> </a:t>
            </a:r>
            <a:r>
              <a:rPr dirty="0" err="1"/>
              <a:t>possono</a:t>
            </a:r>
            <a:r>
              <a:rPr dirty="0"/>
              <a:t> </a:t>
            </a:r>
            <a:r>
              <a:rPr dirty="0" err="1"/>
              <a:t>comunicare</a:t>
            </a:r>
            <a:r>
              <a:rPr dirty="0"/>
              <a:t> solo con </a:t>
            </a:r>
            <a:r>
              <a:rPr dirty="0" err="1"/>
              <a:t>l’host</a:t>
            </a:r>
            <a:r>
              <a:rPr dirty="0"/>
              <a:t> e </a:t>
            </a:r>
            <a:r>
              <a:rPr dirty="0" err="1"/>
              <a:t>tra</a:t>
            </a:r>
            <a:r>
              <a:rPr dirty="0"/>
              <a:t> loro.</a:t>
            </a:r>
          </a:p>
          <a:p>
            <a:r>
              <a:rPr dirty="0" err="1"/>
              <a:t>È</a:t>
            </a:r>
            <a:r>
              <a:rPr dirty="0"/>
              <a:t> utile per test </a:t>
            </a:r>
            <a:r>
              <a:rPr dirty="0" err="1"/>
              <a:t>isolati</a:t>
            </a:r>
            <a:r>
              <a:rPr dirty="0"/>
              <a:t> e </a:t>
            </a:r>
            <a:r>
              <a:rPr dirty="0" err="1"/>
              <a:t>ambienti</a:t>
            </a:r>
            <a:r>
              <a:rPr dirty="0"/>
              <a:t> di </a:t>
            </a:r>
            <a:r>
              <a:rPr dirty="0" err="1"/>
              <a:t>laboratorio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Confronto modalità rete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NAT: accesso internet ma isolamento dalla rete locale.</a:t>
            </a:r>
          </a:p>
          <a:p>
            <a:r>
              <a:t>Bridged: accesso diretto alla rete locale.</a:t>
            </a:r>
          </a:p>
          <a:p>
            <a:r>
              <a:t>Host‑Only: rete completamente isolata.</a:t>
            </a:r>
          </a:p>
          <a:p>
            <a:r>
              <a:t>La scelta dipende dal tipo di laboratorio o ambiente di produzione.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684" y="804519"/>
            <a:ext cx="7202456" cy="1049235"/>
          </a:xfrm>
        </p:spPr>
        <p:txBody>
          <a:bodyPr>
            <a:normAutofit/>
          </a:bodyPr>
          <a:lstStyle/>
          <a:p>
            <a:r>
              <a:t>Indirizzi IP nelle VM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4A4EDA2-742D-D79F-D1C2-57D2EA37F8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2682237"/>
              </p:ext>
            </p:extLst>
          </p:nvPr>
        </p:nvGraphicFramePr>
        <p:xfrm>
          <a:off x="1088231" y="2331497"/>
          <a:ext cx="7203281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DHCP nelle reti virtuali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Molte piattaforme di virtualizzazione includono un server DHCP virtuale.</a:t>
            </a:r>
          </a:p>
          <a:p>
            <a:r>
              <a:t>Questo assegna automaticamente gli indirizzi IP alle VM.</a:t>
            </a:r>
          </a:p>
          <a:p>
            <a:r>
              <a:t>È molto utile nei laboratori perché semplifica la configurazione.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DNS nelle infrastrutture virtuali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Il DNS permette di risolvere i nomi delle macchine virtuali in indirizzi IP.</a:t>
            </a:r>
          </a:p>
          <a:p>
            <a:r>
              <a:t>In ambienti aziendali spesso è gestito da un server DNS centrale.</a:t>
            </a:r>
          </a:p>
          <a:p>
            <a:r>
              <a:t>Una corretta configurazione DNS facilita la gestione delle infrastrutture.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Segmentazione di rete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 segmentazione consiste nel dividere la rete in più zone separate.</a:t>
            </a:r>
          </a:p>
          <a:p>
            <a:r>
              <a:t>Questo riduce la superficie di attacco e migliora la sicurezza.</a:t>
            </a:r>
          </a:p>
          <a:p>
            <a:r>
              <a:t>In ambienti virtualizzati è molto facile creare reti separate.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Perché segmentare la rete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Limitare la comunicazione tra sistemi diversi.</a:t>
            </a:r>
          </a:p>
          <a:p>
            <a:r>
              <a:t>Ridurre il rischio di propagazione di attacchi.</a:t>
            </a:r>
          </a:p>
          <a:p>
            <a:r>
              <a:t>Organizzare meglio l’infrastruttura IT.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684" y="804519"/>
            <a:ext cx="7202456" cy="1049235"/>
          </a:xfrm>
        </p:spPr>
        <p:txBody>
          <a:bodyPr>
            <a:normAutofit/>
          </a:bodyPr>
          <a:lstStyle/>
          <a:p>
            <a:r>
              <a:t>Zone di rete tipiche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9648EF2-1483-0291-4621-694CA53BA9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4234119"/>
              </p:ext>
            </p:extLst>
          </p:nvPr>
        </p:nvGraphicFramePr>
        <p:xfrm>
          <a:off x="1088231" y="2331497"/>
          <a:ext cx="7203281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t>Obiettivi della lezione</a:t>
            </a:r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6C99DA1C-31C2-718A-240F-E9D8B07F6F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8698319"/>
              </p:ext>
            </p:extLst>
          </p:nvPr>
        </p:nvGraphicFramePr>
        <p:xfrm>
          <a:off x="3856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DMZ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DMZ significa Demilitarized Zone.</a:t>
            </a:r>
          </a:p>
          <a:p>
            <a:r>
              <a:t>È una rete separata che ospita servizi accessibili dall’esterno.</a:t>
            </a:r>
          </a:p>
          <a:p>
            <a:r>
              <a:t>Serve a proteggere la rete interna dell’organizzazione.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684" y="804519"/>
            <a:ext cx="7202456" cy="1049235"/>
          </a:xfrm>
        </p:spPr>
        <p:txBody>
          <a:bodyPr>
            <a:normAutofit/>
          </a:bodyPr>
          <a:lstStyle/>
          <a:p>
            <a:r>
              <a:t>Firewall virtuali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5B0EE99-1E55-C321-029B-28228EE926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2116574"/>
              </p:ext>
            </p:extLst>
          </p:nvPr>
        </p:nvGraphicFramePr>
        <p:xfrm>
          <a:off x="1088231" y="2331497"/>
          <a:ext cx="7203281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Micro‑segmentazione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 micro‑segmentazione divide ulteriormente la rete in segmenti molto piccoli.</a:t>
            </a:r>
          </a:p>
          <a:p>
            <a:r>
              <a:t>Ogni VM può avere regole di sicurezza specifiche.</a:t>
            </a:r>
          </a:p>
          <a:p>
            <a:r>
              <a:t>Questo approccio è sempre più diffuso nelle architetture Zero Trust.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75FCE1-F6B4-3693-929C-B279193E0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/>
              <a:t>Zero Trust</a:t>
            </a:r>
            <a:br>
              <a:rPr lang="it-IT" dirty="0"/>
            </a:br>
            <a:r>
              <a:rPr lang="it-IT" dirty="0">
                <a:hlinkClick r:id="rId2"/>
              </a:rPr>
              <a:t>«mai fidarsi, verificare sempre</a:t>
            </a:r>
            <a:r>
              <a:rPr lang="it-IT" dirty="0">
                <a:solidFill>
                  <a:srgbClr val="FF0000"/>
                </a:solidFill>
              </a:rPr>
              <a:t>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286C6D-242D-EC7B-ACBD-598D9D9F99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b="1" dirty="0"/>
              <a:t>Verifica Esplicita:</a:t>
            </a:r>
            <a:r>
              <a:rPr lang="it-IT" dirty="0"/>
              <a:t> Ogni richiesta di accesso è autenticata e autorizzata in base a identità, posizione, dispositivo e contesto, non solo dalla rete di provenienza.</a:t>
            </a:r>
          </a:p>
          <a:p>
            <a:r>
              <a:rPr lang="it-IT" b="1" dirty="0"/>
              <a:t>Accesso con Privilegi Minimi (</a:t>
            </a:r>
            <a:r>
              <a:rPr lang="it-IT" b="1" dirty="0" err="1"/>
              <a:t>Least</a:t>
            </a:r>
            <a:r>
              <a:rPr lang="it-IT" b="1" dirty="0"/>
              <a:t> </a:t>
            </a:r>
            <a:r>
              <a:rPr lang="it-IT" b="1" dirty="0" err="1"/>
              <a:t>Privilege</a:t>
            </a:r>
            <a:r>
              <a:rPr lang="it-IT" b="1" dirty="0"/>
              <a:t>):</a:t>
            </a:r>
            <a:r>
              <a:rPr lang="it-IT" dirty="0"/>
              <a:t> Agli utenti viene concesso solo l'accesso necessario per svolgere il proprio lavoro, limitando il movimento laterale in caso di violazione</a:t>
            </a:r>
          </a:p>
          <a:p>
            <a:r>
              <a:rPr lang="it-IT" b="1" dirty="0"/>
              <a:t>Ipotizzare la Violazione (Assume </a:t>
            </a:r>
            <a:r>
              <a:rPr lang="it-IT" b="1" dirty="0" err="1"/>
              <a:t>Breach</a:t>
            </a:r>
            <a:r>
              <a:rPr lang="it-IT" b="1" dirty="0"/>
              <a:t>):</a:t>
            </a:r>
            <a:r>
              <a:rPr lang="it-IT" dirty="0"/>
              <a:t> Il sistema agisce assumendo che le minacce siano onnipresenti, segmentando le reti per limitare i danni.</a:t>
            </a:r>
          </a:p>
          <a:p>
            <a:r>
              <a:rPr lang="it-IT" b="1" dirty="0">
                <a:hlinkClick r:id="rId3"/>
              </a:rPr>
              <a:t>Microsegmentazione</a:t>
            </a:r>
            <a:r>
              <a:rPr lang="it-IT" b="1" dirty="0"/>
              <a:t>:</a:t>
            </a:r>
            <a:r>
              <a:rPr lang="it-IT" dirty="0"/>
              <a:t> La rete viene divisa in zone più piccole e sicure per isolare i carichi di lavoro e prevenire la propagazione di attacchi. </a:t>
            </a:r>
          </a:p>
        </p:txBody>
      </p:sp>
    </p:spTree>
    <p:extLst>
      <p:ext uri="{BB962C8B-B14F-4D97-AF65-F5344CB8AC3E}">
        <p14:creationId xmlns:p14="http://schemas.microsoft.com/office/powerpoint/2010/main" val="2505573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Rete nei data center virtualizzati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Nei data center moderni la maggior parte della rete è definita via software.</a:t>
            </a:r>
          </a:p>
          <a:p>
            <a:r>
              <a:t>Questo approccio è chiamato Software Defined Networking.</a:t>
            </a:r>
          </a:p>
          <a:p>
            <a:r>
              <a:t>Permette grande flessibilità nella gestione delle infrastrutture.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Software Defined Networking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SDN separa il controllo della rete dall’hardware.</a:t>
            </a:r>
          </a:p>
          <a:p>
            <a:r>
              <a:t>La configurazione può essere gestita centralmente.</a:t>
            </a:r>
          </a:p>
          <a:p>
            <a:r>
              <a:t>È molto utilizzato nei cloud pubblici e privati.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Reti virtuali con KVM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Nel mondo Linux, KVM utilizza spesso libvirt per gestire le reti virtuali.</a:t>
            </a:r>
          </a:p>
          <a:p>
            <a:r>
              <a:t>Le reti possono essere NAT, bridge o isolate.</a:t>
            </a:r>
          </a:p>
          <a:p>
            <a:r>
              <a:t>La configurazione può essere fatta tramite virt‑manager o da terminale.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Comando virsh per le reti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Il comando virsh permette di gestire le reti virtuali da terminale.</a:t>
            </a:r>
          </a:p>
          <a:p>
            <a:r>
              <a:t>È possibile creare, attivare e configurare reti.</a:t>
            </a:r>
          </a:p>
          <a:p>
            <a:r>
              <a:t>Questo approccio è molto utile nei server senza interfaccia grafica.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Esempio di rete NAT con libvirt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Libvirt crea automaticamente una rete NAT chiamata 'default'.</a:t>
            </a:r>
          </a:p>
          <a:p>
            <a:r>
              <a:t>Questa rete permette alle VM di accedere a internet tramite l’host.</a:t>
            </a:r>
          </a:p>
          <a:p>
            <a:r>
              <a:t>È la configurazione più comune nei laboratori.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Creare una rete bridge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 collegare le VM alla LAN si crea una rete bridge.</a:t>
            </a:r>
          </a:p>
          <a:p>
            <a:r>
              <a:t>Il bridge collega l’interfaccia fisica dell’host con la rete virtuale.</a:t>
            </a:r>
          </a:p>
          <a:p>
            <a:r>
              <a:t>Le VM ricevono IP dalla rete reale.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684" y="804519"/>
            <a:ext cx="7202456" cy="1049235"/>
          </a:xfrm>
        </p:spPr>
        <p:txBody>
          <a:bodyPr>
            <a:normAutofit/>
          </a:bodyPr>
          <a:lstStyle/>
          <a:p>
            <a:r>
              <a:t>Cos’è una rete virtuale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512C3EE-4C2E-3DCA-CF44-F358F5C487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1991520"/>
              </p:ext>
            </p:extLst>
          </p:nvPr>
        </p:nvGraphicFramePr>
        <p:xfrm>
          <a:off x="1088231" y="2331497"/>
          <a:ext cx="7203281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Reti isolate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Una rete isolata permette la comunicazione solo tra VM.</a:t>
            </a:r>
          </a:p>
          <a:p>
            <a:r>
              <a:t>Non c’è accesso alla rete esterna.</a:t>
            </a:r>
          </a:p>
          <a:p>
            <a:r>
              <a:t>È molto utile per simulazioni e test di sicurezza.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Laboratorio di rete virtuale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 laboratorio creeremo più VM collegate alla stessa rete virtuale.</a:t>
            </a:r>
          </a:p>
          <a:p>
            <a:r>
              <a:t>Verificheremo la comunicazione tramite ping.</a:t>
            </a:r>
          </a:p>
          <a:p>
            <a:r>
              <a:t>Analizzeremo il traffico di rete tra le macchine virtuali.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Verifica con 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Il comando ping permette di verificare la connettività tra macchine.</a:t>
            </a:r>
          </a:p>
          <a:p>
            <a:r>
              <a:t>È uno strumento semplice ma molto utile.</a:t>
            </a:r>
          </a:p>
          <a:p>
            <a:r>
              <a:t>Viene spesso usato come primo test di rete.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 con traceroute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Traceroute mostra il percorso dei pacchetti nella rete.</a:t>
            </a:r>
          </a:p>
          <a:p>
            <a:r>
              <a:t>È utile per diagnosticare problemi di routing.</a:t>
            </a:r>
          </a:p>
          <a:p>
            <a:r>
              <a:t>Può essere usato anche nelle reti virtuali.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Monitoraggio traffico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Strumenti come tcpdump o Wireshark permettono di analizzare il traffico.</a:t>
            </a:r>
          </a:p>
          <a:p>
            <a:r>
              <a:t>Questo aiuta a comprendere come comunicano le VM.</a:t>
            </a:r>
          </a:p>
          <a:p>
            <a:r>
              <a:t>È anche un esercizio utile per gli studenti di cybersecurity.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Problemi comuni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Configurazione IP errata.</a:t>
            </a:r>
          </a:p>
          <a:p>
            <a:r>
              <a:t>Firewall che blocca il traffico.</a:t>
            </a:r>
          </a:p>
          <a:p>
            <a:r>
              <a:t>Rete virtuale non attiva.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Debug della rete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Controllare configurazione IP.</a:t>
            </a:r>
          </a:p>
          <a:p>
            <a:r>
              <a:t>Verificare che la rete virtuale sia attiva.</a:t>
            </a:r>
          </a:p>
          <a:p>
            <a:r>
              <a:t>Controllare le regole firewall.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Sicurezza delle reti virtuali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Anche le reti virtuali possono essere attaccate.</a:t>
            </a:r>
          </a:p>
          <a:p>
            <a:r>
              <a:t>È importante applicare le stesse buone pratiche delle reti fisiche.</a:t>
            </a:r>
          </a:p>
          <a:p>
            <a:r>
              <a:t>Segmentazione e firewall sono strumenti fondamentali.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Attacchi possibili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Scanning della rete.</a:t>
            </a:r>
          </a:p>
          <a:p>
            <a:r>
              <a:t>Movimento laterale tra macchine.</a:t>
            </a:r>
          </a:p>
          <a:p>
            <a:r>
              <a:t>Attacchi man‑in‑the‑middle.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Protezione della rete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Usare firewall.</a:t>
            </a:r>
          </a:p>
          <a:p>
            <a:r>
              <a:t>Segmentare la rete.</a:t>
            </a:r>
          </a:p>
          <a:p>
            <a:r>
              <a:t>Monitorare il traffico.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F8F027B-0143-8F16-4020-830FFD5C9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357" y="1600199"/>
            <a:ext cx="2654449" cy="4297680"/>
          </a:xfrm>
        </p:spPr>
        <p:txBody>
          <a:bodyPr anchor="ctr">
            <a:normAutofit/>
          </a:bodyPr>
          <a:lstStyle/>
          <a:p>
            <a:r>
              <a:rPr lang="it-IT" sz="2000" dirty="0"/>
              <a:t>DIGRESSIONE</a:t>
            </a:r>
            <a:r>
              <a:rPr lang="it-IT" dirty="0"/>
              <a:t>:</a:t>
            </a:r>
            <a:br>
              <a:rPr lang="it-IT" dirty="0"/>
            </a:br>
            <a:r>
              <a:rPr lang="it-IT" dirty="0"/>
              <a:t>VLAN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C65442-F244-409C-BF44-C5D6472E8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egnaposto contenuto 2">
            <a:extLst>
              <a:ext uri="{FF2B5EF4-FFF2-40B4-BE49-F238E27FC236}">
                <a16:creationId xmlns:a16="http://schemas.microsoft.com/office/drawing/2014/main" id="{E6D9D2C7-421A-6E9A-21E4-269CC2BEA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3638" y="1600199"/>
            <a:ext cx="4597502" cy="4297680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it-IT" sz="1400"/>
              <a:t>Una VLAN (</a:t>
            </a:r>
            <a:r>
              <a:rPr lang="it-IT" sz="1400">
                <a:hlinkClick r:id="rId2"/>
              </a:rPr>
              <a:t>Virtual Local Area Network</a:t>
            </a:r>
            <a:r>
              <a:rPr lang="it-IT" sz="1400"/>
              <a:t>) è una tecnologia che consente di segmentare una rete fisica in più sottoreti logiche isolate tra loro, operando su switch gestiti.</a:t>
            </a:r>
          </a:p>
          <a:p>
            <a:pPr>
              <a:lnSpc>
                <a:spcPct val="110000"/>
              </a:lnSpc>
            </a:pPr>
            <a:r>
              <a:rPr lang="it-IT" sz="1400" b="1"/>
              <a:t>Segmentazione e Sicurezza:</a:t>
            </a:r>
            <a:r>
              <a:rPr lang="it-IT" sz="1400"/>
              <a:t> Isola il traffico tra i gruppi (es. Dipartimento A non vede Dipartimento B), aumentando la sicurezza.</a:t>
            </a:r>
          </a:p>
          <a:p>
            <a:pPr>
              <a:lnSpc>
                <a:spcPct val="110000"/>
              </a:lnSpc>
            </a:pPr>
            <a:r>
              <a:rPr lang="it-IT" sz="1400" b="1"/>
              <a:t>Gestione del Traffico:</a:t>
            </a:r>
            <a:r>
              <a:rPr lang="it-IT" sz="1400"/>
              <a:t> Riduce la congestione della rete limitando i domini di broadcast.</a:t>
            </a:r>
          </a:p>
          <a:p>
            <a:pPr>
              <a:lnSpc>
                <a:spcPct val="110000"/>
              </a:lnSpc>
            </a:pPr>
            <a:r>
              <a:rPr lang="it-IT" sz="1400"/>
              <a:t>I dispositivi possono essere raggruppati logicamente indipendentemente dalla loro posizione fisica</a:t>
            </a:r>
          </a:p>
          <a:p>
            <a:pPr>
              <a:lnSpc>
                <a:spcPct val="110000"/>
              </a:lnSpc>
            </a:pPr>
            <a:r>
              <a:rPr lang="it-IT" sz="1400"/>
              <a:t>.</a:t>
            </a:r>
            <a:r>
              <a:rPr lang="it-IT" sz="1400" b="1"/>
              <a:t>VLAN Tagging (802.1Q):</a:t>
            </a:r>
            <a:r>
              <a:rPr lang="it-IT" sz="1400"/>
              <a:t> Utilizzato per identificare a quale VLAN appartengono i pacchetti dati quando attraversano più switch tramite una porta</a:t>
            </a:r>
          </a:p>
          <a:p>
            <a:pPr>
              <a:lnSpc>
                <a:spcPct val="110000"/>
              </a:lnSpc>
            </a:pPr>
            <a:endParaRPr lang="it-IT" sz="1400"/>
          </a:p>
        </p:txBody>
      </p:sp>
    </p:spTree>
    <p:extLst>
      <p:ext uri="{BB962C8B-B14F-4D97-AF65-F5344CB8AC3E}">
        <p14:creationId xmlns:p14="http://schemas.microsoft.com/office/powerpoint/2010/main" val="17121475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Caso reale aziendale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 un’azienda possono esistere centinaia di VM.</a:t>
            </a:r>
          </a:p>
          <a:p>
            <a:r>
              <a:t>La rete virtuale permette di gestire queste infrastrutture.</a:t>
            </a:r>
          </a:p>
          <a:p>
            <a:r>
              <a:t>La sicurezza diventa un elemento fondamentale.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Preparazione al laboratorio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Nella prossima attività creeremo una rete virtuale con KVM.</a:t>
            </a:r>
          </a:p>
          <a:p>
            <a:r>
              <a:t>Configureremo più macchine virtuali.</a:t>
            </a:r>
          </a:p>
          <a:p>
            <a:r>
              <a:t>Testeremo la comunicazione tra di loro.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Riepilogo della lezione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Abbiamo studiato come funzionano le reti nelle infrastrutture virtualizzate.</a:t>
            </a:r>
          </a:p>
          <a:p>
            <a:r>
              <a:t>Abbiamo analizzato NAT, bridge e reti isolate.</a:t>
            </a:r>
          </a:p>
          <a:p>
            <a:r>
              <a:t>Abbiamo introdotto il concetto di segmentazione e sicurezza di rete.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947A07-3273-7DF4-7705-89DC1F92C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804521"/>
            <a:ext cx="6571343" cy="587134"/>
          </a:xfrm>
        </p:spPr>
        <p:txBody>
          <a:bodyPr/>
          <a:lstStyle/>
          <a:p>
            <a:pPr algn="ctr"/>
            <a:r>
              <a:rPr lang="it-IT" dirty="0"/>
              <a:t>Protocollo 802.3Q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C3A290-86B6-1F76-3BB1-338BD3C973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/>
              <a:t>Ciascuna VLAN è identificata da un numero, detto VID (</a:t>
            </a:r>
            <a:r>
              <a:rPr lang="it-IT" dirty="0" err="1"/>
              <a:t>Vlan</a:t>
            </a:r>
            <a:r>
              <a:rPr lang="it-IT" dirty="0"/>
              <a:t> ID), che va da 1 a 4094 (0 e 4095 sono riservati).</a:t>
            </a:r>
          </a:p>
          <a:p>
            <a:r>
              <a:rPr lang="it-IT" dirty="0"/>
              <a:t>Per realizzare il </a:t>
            </a:r>
            <a:r>
              <a:rPr lang="it-IT" dirty="0" err="1"/>
              <a:t>trunking</a:t>
            </a:r>
            <a:r>
              <a:rPr lang="it-IT" dirty="0"/>
              <a:t> di VLAN presenti su switch diversi, è necessario che sui collegamenti tra switch si possa identificare a quale VLAN appartiene ciascun </a:t>
            </a:r>
            <a:r>
              <a:rPr lang="it-IT" dirty="0">
                <a:hlinkClick r:id="rId2" tooltip="Pacchetto (reti)"/>
              </a:rPr>
              <a:t>pacchetto</a:t>
            </a:r>
            <a:r>
              <a:rPr lang="it-IT" dirty="0"/>
              <a:t>. Per fare questo, nel frame ethernet </a:t>
            </a:r>
            <a:r>
              <a:rPr lang="it-IT" dirty="0">
                <a:hlinkClick r:id="rId3" tooltip="IEEE 802.3"/>
              </a:rPr>
              <a:t>IEEE 802.3</a:t>
            </a:r>
            <a:r>
              <a:rPr lang="it-IT" dirty="0"/>
              <a:t> viene aggiunto un campo di 12 Bit posto tra il </a:t>
            </a:r>
            <a:r>
              <a:rPr lang="it-IT" dirty="0" err="1"/>
              <a:t>destination</a:t>
            </a:r>
            <a:r>
              <a:rPr lang="it-IT" dirty="0"/>
              <a:t> </a:t>
            </a:r>
            <a:r>
              <a:rPr lang="it-IT" dirty="0" err="1"/>
              <a:t>address</a:t>
            </a:r>
            <a:r>
              <a:rPr lang="it-IT" dirty="0"/>
              <a:t> e il campo </a:t>
            </a:r>
            <a:r>
              <a:rPr lang="it-IT" dirty="0" err="1"/>
              <a:t>type</a:t>
            </a:r>
            <a:r>
              <a:rPr lang="it-IT" dirty="0"/>
              <a:t>/</a:t>
            </a:r>
            <a:r>
              <a:rPr lang="it-IT" dirty="0" err="1"/>
              <a:t>length</a:t>
            </a:r>
            <a:r>
              <a:rPr lang="it-IT" dirty="0"/>
              <a:t>, questo tag, detto VLAN TAG oppure DOT1Q TAG, contiene il VID relativo a quel pacchetto. Lo switch che riceve questo pacchetto deve quindi sapere che deve interpretare questi 12 Bit come VLAN TAG, ed il resto del pacchetto come un normale pacchetto 802.3.</a:t>
            </a:r>
          </a:p>
          <a:p>
            <a:r>
              <a:rPr lang="it-IT" dirty="0"/>
              <a:t>Una porta di uno switch su cui viaggiano pacchetti con il VLAN TAG è detta </a:t>
            </a:r>
            <a:r>
              <a:rPr lang="it-IT" i="1" dirty="0" err="1"/>
              <a:t>tagged</a:t>
            </a:r>
            <a:r>
              <a:rPr lang="it-IT" dirty="0"/>
              <a:t> o </a:t>
            </a:r>
            <a:r>
              <a:rPr lang="it-IT" i="1" dirty="0" err="1"/>
              <a:t>trunk</a:t>
            </a:r>
            <a:r>
              <a:rPr lang="it-IT" i="1" dirty="0"/>
              <a:t> port</a:t>
            </a:r>
            <a:r>
              <a:rPr lang="it-IT" dirty="0"/>
              <a:t>. Viceversa, una su cui viaggiano pacchetti senza VLAN TAG è detta </a:t>
            </a:r>
            <a:r>
              <a:rPr lang="it-IT" i="1" dirty="0"/>
              <a:t>access port</a:t>
            </a:r>
            <a:r>
              <a:rPr lang="it-IT" dirty="0"/>
              <a:t>. Alcuni switch accettano anche un traffico misto di pacchetti </a:t>
            </a:r>
            <a:r>
              <a:rPr lang="it-IT" dirty="0" err="1"/>
              <a:t>tagged</a:t>
            </a:r>
            <a:r>
              <a:rPr lang="it-IT" dirty="0"/>
              <a:t> e non </a:t>
            </a:r>
            <a:r>
              <a:rPr lang="it-IT" dirty="0" err="1"/>
              <a:t>tagged</a:t>
            </a:r>
            <a:r>
              <a:rPr lang="it-IT" dirty="0"/>
              <a:t>, e una porta configurata in questo modo è detta </a:t>
            </a:r>
            <a:r>
              <a:rPr lang="it-IT" i="1" dirty="0" err="1"/>
              <a:t>hybrid</a:t>
            </a:r>
            <a:r>
              <a:rPr lang="it-IT" i="1" dirty="0"/>
              <a:t> port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91250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DC6DF3-7C53-C0F0-9A87-8C5B4150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SWITCH FISICI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890D33-C920-3764-B6C9-CA5C16852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sz="1200" dirty="0"/>
              <a:t>porte: come nell'esempio sopra descritto, ciascuna porta di uno switch è configurata per appartenere ad una data VLAN. Tutti i pacchetti provenienti da quella porta saranno "taggati" con l'ID della sua VLAN, e su questa porta verranno inviati solo pacchetti provenienti dalla sua VLAN. Questo è il metodo più diffuso e più semplice da implementare, in quanto lo switch deve guardare solo da quale porta viene un pacchetto per attribuirgli un VID.</a:t>
            </a:r>
          </a:p>
          <a:p>
            <a:r>
              <a:rPr lang="it-IT" sz="1200" dirty="0"/>
              <a:t>autenticazione: i diversi apparati possono essere assegnati automaticamente a determinate VLAN sulla base di credenziali di autenticazione dell'utente o dell'apparato stesso tramite l'impiego del protocollo </a:t>
            </a:r>
            <a:r>
              <a:rPr lang="it-IT" sz="1200" dirty="0">
                <a:hlinkClick r:id="rId2" tooltip="IEEE 802.1x"/>
              </a:rPr>
              <a:t>802.1x</a:t>
            </a:r>
            <a:r>
              <a:rPr lang="it-IT" sz="1200" dirty="0"/>
              <a:t>.</a:t>
            </a:r>
          </a:p>
          <a:p>
            <a:r>
              <a:rPr lang="it-IT" sz="1200" dirty="0">
                <a:hlinkClick r:id="rId3" tooltip="Protocollo di rete"/>
              </a:rPr>
              <a:t>protocollo</a:t>
            </a:r>
            <a:r>
              <a:rPr lang="it-IT" sz="1200" dirty="0"/>
              <a:t>: l'appartenenza ad una VLAN è dettata dal protocollo incapsulato in 802.3. Ad esempio, i pacchetti </a:t>
            </a:r>
            <a:r>
              <a:rPr lang="it-IT" sz="1200" dirty="0">
                <a:hlinkClick r:id="rId4" tooltip="Internet Protocol"/>
              </a:rPr>
              <a:t>IP</a:t>
            </a:r>
            <a:r>
              <a:rPr lang="it-IT" sz="1200" dirty="0"/>
              <a:t> possono appartenere ad una VLAN diversa da quella usata dai pacchetti </a:t>
            </a:r>
            <a:r>
              <a:rPr lang="it-IT" sz="1200" dirty="0">
                <a:hlinkClick r:id="rId5" tooltip="Internetwork Packet Exchange"/>
              </a:rPr>
              <a:t>IPX</a:t>
            </a:r>
            <a:r>
              <a:rPr lang="it-IT" sz="1200" dirty="0"/>
              <a:t>.</a:t>
            </a:r>
          </a:p>
          <a:p>
            <a:r>
              <a:rPr lang="it-IT" sz="1200" dirty="0">
                <a:hlinkClick r:id="rId6" tooltip="MAC Address"/>
              </a:rPr>
              <a:t>MAC Address</a:t>
            </a:r>
            <a:r>
              <a:rPr lang="it-IT" sz="1200" dirty="0"/>
              <a:t> o </a:t>
            </a:r>
            <a:r>
              <a:rPr lang="it-IT" sz="1200" dirty="0">
                <a:hlinkClick r:id="rId7" tooltip="Indirizzo IP"/>
              </a:rPr>
              <a:t>indirizzo IP</a:t>
            </a:r>
            <a:r>
              <a:rPr lang="it-IT" sz="1200" dirty="0"/>
              <a:t>: i pacchetti vengono attribuiti ad una VLAN sulla base dell'indirizzo MAC o IP </a:t>
            </a:r>
            <a:r>
              <a:rPr lang="it-IT" sz="1200" dirty="0" err="1"/>
              <a:t>dell'host</a:t>
            </a:r>
            <a:r>
              <a:rPr lang="it-IT" sz="1200" dirty="0"/>
              <a:t> da cui provengono. In questo modo, ad una porta di uno switch possono essere collegati diversi </a:t>
            </a:r>
            <a:r>
              <a:rPr lang="it-IT" sz="1200" dirty="0" err="1"/>
              <a:t>host</a:t>
            </a:r>
            <a:r>
              <a:rPr lang="it-IT" sz="1200" dirty="0"/>
              <a:t>, che però appartengono a VLAN diverse.</a:t>
            </a:r>
          </a:p>
          <a:p>
            <a:r>
              <a:rPr lang="it-IT" sz="1200" dirty="0"/>
              <a:t>analisi del pacchetto: lo switch che riceve il pacchetto lo esamina in dettaglio, possibilmente fino al </a:t>
            </a:r>
            <a:r>
              <a:rPr lang="it-IT" sz="1200" dirty="0">
                <a:hlinkClick r:id="rId8" tooltip="Livello applicazioni"/>
              </a:rPr>
              <a:t>livello applicazioni</a:t>
            </a:r>
            <a:r>
              <a:rPr lang="it-IT" sz="1200" dirty="0"/>
              <a:t>, e sulla base dei risultati decide a quale VLAN attribuirlo sulla base del suo contenuto</a:t>
            </a:r>
          </a:p>
        </p:txBody>
      </p:sp>
    </p:spTree>
    <p:extLst>
      <p:ext uri="{BB962C8B-B14F-4D97-AF65-F5344CB8AC3E}">
        <p14:creationId xmlns:p14="http://schemas.microsoft.com/office/powerpoint/2010/main" val="2970176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Switch virtuale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Uno switch virtuale è un componente software che simula il comportamento di uno switch di rete.</a:t>
            </a:r>
          </a:p>
          <a:p>
            <a:r>
              <a:t>Serve per collegare le interfacce di rete delle macchine virtuali.</a:t>
            </a:r>
          </a:p>
          <a:p>
            <a:r>
              <a:t>Nelle piattaforme di virtualizzazione ogni VM ha una scheda di rete virtuale collegata a questo switch.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Scheda di rete virtuale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Ogni macchina virtuale possiede una o più interfacce di rete virtuali chiamate vNIC.</a:t>
            </a:r>
          </a:p>
          <a:p>
            <a:r>
              <a:t>Queste schede di rete si comportano come una normale scheda Ethernet.</a:t>
            </a:r>
          </a:p>
          <a:p>
            <a:r>
              <a:t>Permettono alla VM di inviare e ricevere traffico sulla rete virtuale.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Bridge di rete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 bridge collega la rete virtuale alla rete fisica.</a:t>
            </a:r>
          </a:p>
          <a:p>
            <a:r>
              <a:t>Questo permette alle macchine virtuali di ottenere un indirizzo IP dalla stessa rete dei computer fisici.</a:t>
            </a:r>
          </a:p>
          <a:p>
            <a:r>
              <a:t>Il bridge è molto usato nei laboratori e nei server di virtualizzazione.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accolta">
  <a:themeElements>
    <a:clrScheme name="Raccolt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Raccolt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accolt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1403</TotalTime>
  <Words>1909</Words>
  <Application>Microsoft Macintosh PowerPoint</Application>
  <PresentationFormat>Presentazione su schermo (4:3)</PresentationFormat>
  <Paragraphs>176</Paragraphs>
  <Slides>42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42</vt:i4>
      </vt:variant>
    </vt:vector>
  </HeadingPairs>
  <TitlesOfParts>
    <vt:vector size="45" baseType="lpstr">
      <vt:lpstr>Arial</vt:lpstr>
      <vt:lpstr>Gill Sans MT</vt:lpstr>
      <vt:lpstr>Raccolta</vt:lpstr>
      <vt:lpstr>Lezione 4 – Reti Virtuali e Segmentazione</vt:lpstr>
      <vt:lpstr>Obiettivi della lezione</vt:lpstr>
      <vt:lpstr>Cos’è una rete virtuale</vt:lpstr>
      <vt:lpstr>DIGRESSIONE: VLAN</vt:lpstr>
      <vt:lpstr>Protocollo 802.3Q</vt:lpstr>
      <vt:lpstr>SWITCH FISICI</vt:lpstr>
      <vt:lpstr>Switch virtuale</vt:lpstr>
      <vt:lpstr>Scheda di rete virtuale</vt:lpstr>
      <vt:lpstr>Bridge di rete</vt:lpstr>
      <vt:lpstr>Modalità NAT</vt:lpstr>
      <vt:lpstr>Modalità Bridged</vt:lpstr>
      <vt:lpstr>Modalità Host‑Only</vt:lpstr>
      <vt:lpstr>Confronto modalità rete</vt:lpstr>
      <vt:lpstr>Indirizzi IP nelle VM</vt:lpstr>
      <vt:lpstr>DHCP nelle reti virtuali</vt:lpstr>
      <vt:lpstr>DNS nelle infrastrutture virtuali</vt:lpstr>
      <vt:lpstr>Segmentazione di rete</vt:lpstr>
      <vt:lpstr>Perché segmentare la rete</vt:lpstr>
      <vt:lpstr>Zone di rete tipiche</vt:lpstr>
      <vt:lpstr>DMZ</vt:lpstr>
      <vt:lpstr>Firewall virtuali</vt:lpstr>
      <vt:lpstr>Micro‑segmentazione</vt:lpstr>
      <vt:lpstr>Zero Trust «mai fidarsi, verificare sempre»</vt:lpstr>
      <vt:lpstr>Rete nei data center virtualizzati</vt:lpstr>
      <vt:lpstr>Software Defined Networking</vt:lpstr>
      <vt:lpstr>Reti virtuali con KVM</vt:lpstr>
      <vt:lpstr>Comando virsh per le reti</vt:lpstr>
      <vt:lpstr>Esempio di rete NAT con libvirt</vt:lpstr>
      <vt:lpstr>Creare una rete bridge</vt:lpstr>
      <vt:lpstr>Reti isolate</vt:lpstr>
      <vt:lpstr>Laboratorio di rete virtuale</vt:lpstr>
      <vt:lpstr>Verifica con ping</vt:lpstr>
      <vt:lpstr>Analisi con traceroute</vt:lpstr>
      <vt:lpstr>Monitoraggio traffico</vt:lpstr>
      <vt:lpstr>Problemi comuni</vt:lpstr>
      <vt:lpstr>Debug della rete</vt:lpstr>
      <vt:lpstr>Sicurezza delle reti virtuali</vt:lpstr>
      <vt:lpstr>Attacchi possibili</vt:lpstr>
      <vt:lpstr>Protezione della rete</vt:lpstr>
      <vt:lpstr>Caso reale aziendale</vt:lpstr>
      <vt:lpstr>Preparazione al laboratorio</vt:lpstr>
      <vt:lpstr>Riepilogo della lezione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Davide Sani</cp:lastModifiedBy>
  <cp:revision>6</cp:revision>
  <dcterms:created xsi:type="dcterms:W3CDTF">2013-01-27T09:14:16Z</dcterms:created>
  <dcterms:modified xsi:type="dcterms:W3CDTF">2026-03-07T07:39:36Z</dcterms:modified>
  <cp:category/>
</cp:coreProperties>
</file>